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1"/>
  </p:sldMasterIdLst>
  <p:notesMasterIdLst>
    <p:notesMasterId r:id="rId23"/>
  </p:notesMasterIdLst>
  <p:handoutMasterIdLst>
    <p:handoutMasterId r:id="rId24"/>
  </p:handoutMasterIdLst>
  <p:sldIdLst>
    <p:sldId id="1525" r:id="rId2"/>
    <p:sldId id="257" r:id="rId3"/>
    <p:sldId id="1526" r:id="rId4"/>
    <p:sldId id="1527" r:id="rId5"/>
    <p:sldId id="258" r:id="rId6"/>
    <p:sldId id="1528" r:id="rId7"/>
    <p:sldId id="256" r:id="rId8"/>
    <p:sldId id="260" r:id="rId9"/>
    <p:sldId id="263" r:id="rId10"/>
    <p:sldId id="264" r:id="rId11"/>
    <p:sldId id="265" r:id="rId12"/>
    <p:sldId id="266" r:id="rId13"/>
    <p:sldId id="267" r:id="rId14"/>
    <p:sldId id="271" r:id="rId15"/>
    <p:sldId id="270" r:id="rId16"/>
    <p:sldId id="272" r:id="rId17"/>
    <p:sldId id="269" r:id="rId18"/>
    <p:sldId id="268" r:id="rId19"/>
    <p:sldId id="273" r:id="rId20"/>
    <p:sldId id="261" r:id="rId21"/>
    <p:sldId id="262" r:id="rId22"/>
  </p:sldIdLst>
  <p:sldSz cx="12436475" cy="6994525"/>
  <p:notesSz cx="9939338" cy="6807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41" userDrawn="1">
          <p15:clr>
            <a:srgbClr val="A4A3A4"/>
          </p15:clr>
        </p15:guide>
        <p15:guide id="4" orient="horz" pos="2475" userDrawn="1">
          <p15:clr>
            <a:srgbClr val="A4A3A4"/>
          </p15:clr>
        </p15:guide>
        <p15:guide id="5" orient="horz" pos="4219">
          <p15:clr>
            <a:srgbClr val="A4A3A4"/>
          </p15:clr>
        </p15:guide>
        <p15:guide id="6" orient="horz" pos="3564" userDrawn="1">
          <p15:clr>
            <a:srgbClr val="A4A3A4"/>
          </p15:clr>
        </p15:guide>
        <p15:guide id="7" orient="horz" pos="3065" userDrawn="1">
          <p15:clr>
            <a:srgbClr val="A4A3A4"/>
          </p15:clr>
        </p15:guide>
        <p15:guide id="8" orient="horz" pos="1885" userDrawn="1">
          <p15:clr>
            <a:srgbClr val="A4A3A4"/>
          </p15:clr>
        </p15:guide>
        <p15:guide id="9" pos="152" userDrawn="1">
          <p15:clr>
            <a:srgbClr val="A4A3A4"/>
          </p15:clr>
        </p15:guide>
        <p15:guide id="10" pos="1332" userDrawn="1">
          <p15:clr>
            <a:srgbClr val="A4A3A4"/>
          </p15:clr>
        </p15:guide>
        <p15:guide id="11" pos="7661">
          <p15:clr>
            <a:srgbClr val="A4A3A4"/>
          </p15:clr>
        </p15:guide>
        <p15:guide id="12" pos="749">
          <p15:clr>
            <a:srgbClr val="A4A3A4"/>
          </p15:clr>
        </p15:guide>
        <p15:guide id="13" pos="7092" userDrawn="1">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79" userDrawn="1">
          <p15:clr>
            <a:srgbClr val="A4A3A4"/>
          </p15:clr>
        </p15:guide>
        <p15:guide id="19" pos="5357">
          <p15:clr>
            <a:srgbClr val="A4A3A4"/>
          </p15:clr>
        </p15:guide>
        <p15:guide id="20" pos="5933">
          <p15:clr>
            <a:srgbClr val="A4A3A4"/>
          </p15:clr>
        </p15:guide>
        <p15:guide id="21" pos="6502" userDrawn="1">
          <p15:clr>
            <a:srgbClr val="A4A3A4"/>
          </p15:clr>
        </p15:guide>
        <p15:guide id="22" pos="3055" userDrawn="1">
          <p15:clr>
            <a:srgbClr val="A4A3A4"/>
          </p15:clr>
        </p15:guide>
      </p15:sldGuideLst>
    </p:ext>
    <p:ext uri="{2D200454-40CA-4A62-9FC3-DE9A4176ACB9}">
      <p15:notesGuideLst xmlns:p15="http://schemas.microsoft.com/office/powerpoint/2012/main">
        <p15:guide id="1" orient="horz" pos="2144" userDrawn="1">
          <p15:clr>
            <a:srgbClr val="A4A3A4"/>
          </p15:clr>
        </p15:guide>
        <p15:guide id="2" pos="3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2600"/>
    <a:srgbClr val="FCD116"/>
    <a:srgbClr val="F5783A"/>
    <a:srgbClr val="7FBA00"/>
    <a:srgbClr val="002050"/>
    <a:srgbClr val="FFB900"/>
    <a:srgbClr val="0072C6"/>
    <a:srgbClr val="FD3833"/>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4" autoAdjust="0"/>
    <p:restoredTop sz="86931" autoAdjust="0"/>
  </p:normalViewPr>
  <p:slideViewPr>
    <p:cSldViewPr>
      <p:cViewPr varScale="1">
        <p:scale>
          <a:sx n="76" d="100"/>
          <a:sy n="76" d="100"/>
        </p:scale>
        <p:origin x="176" y="1312"/>
      </p:cViewPr>
      <p:guideLst>
        <p:guide orient="horz" pos="187"/>
        <p:guide orient="horz" pos="763"/>
        <p:guide orient="horz" pos="1341"/>
        <p:guide orient="horz" pos="2475"/>
        <p:guide orient="horz" pos="4219"/>
        <p:guide orient="horz" pos="3564"/>
        <p:guide orient="horz" pos="3065"/>
        <p:guide orient="horz" pos="1885"/>
        <p:guide pos="152"/>
        <p:guide pos="1332"/>
        <p:guide pos="7661"/>
        <p:guide pos="749"/>
        <p:guide pos="7092"/>
        <p:guide pos="3629"/>
        <p:guide pos="1901"/>
        <p:guide pos="2477"/>
        <p:guide pos="4205"/>
        <p:guide pos="4779"/>
        <p:guide pos="5357"/>
        <p:guide pos="5933"/>
        <p:guide pos="6502"/>
        <p:guide pos="3055"/>
      </p:guideLst>
    </p:cSldViewPr>
  </p:slideViewPr>
  <p:notesTextViewPr>
    <p:cViewPr>
      <p:scale>
        <a:sx n="3" d="2"/>
        <a:sy n="3" d="2"/>
      </p:scale>
      <p:origin x="0" y="0"/>
    </p:cViewPr>
  </p:notesTextViewPr>
  <p:sorterViewPr>
    <p:cViewPr>
      <p:scale>
        <a:sx n="60" d="100"/>
        <a:sy n="60" d="100"/>
      </p:scale>
      <p:origin x="0" y="-7440"/>
    </p:cViewPr>
  </p:sorterViewPr>
  <p:notesViewPr>
    <p:cSldViewPr showGuides="1">
      <p:cViewPr>
        <p:scale>
          <a:sx n="268" d="100"/>
          <a:sy n="268" d="100"/>
        </p:scale>
        <p:origin x="210" y="-10638"/>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 Omizo" userId="54072508-6e73-4a7d-95fb-96d1864945a5" providerId="ADAL" clId="{39D0F9FA-FD03-F040-A3D6-778A935607BF}"/>
    <pc:docChg chg="modSld">
      <pc:chgData name="Kei Omizo" userId="54072508-6e73-4a7d-95fb-96d1864945a5" providerId="ADAL" clId="{39D0F9FA-FD03-F040-A3D6-778A935607BF}" dt="2018-09-10T01:40:10.778" v="3" actId="14100"/>
      <pc:docMkLst>
        <pc:docMk/>
      </pc:docMkLst>
      <pc:sldChg chg="addSp delSp modSp">
        <pc:chgData name="Kei Omizo" userId="54072508-6e73-4a7d-95fb-96d1864945a5" providerId="ADAL" clId="{39D0F9FA-FD03-F040-A3D6-778A935607BF}" dt="2018-09-10T01:40:10.778" v="3" actId="14100"/>
        <pc:sldMkLst>
          <pc:docMk/>
          <pc:sldMk cId="2512335232" sldId="256"/>
        </pc:sldMkLst>
        <pc:spChg chg="mod topLvl">
          <ac:chgData name="Kei Omizo" userId="54072508-6e73-4a7d-95fb-96d1864945a5" providerId="ADAL" clId="{39D0F9FA-FD03-F040-A3D6-778A935607BF}" dt="2018-09-10T01:39:59.804" v="0" actId="165"/>
          <ac:spMkLst>
            <pc:docMk/>
            <pc:sldMk cId="2512335232" sldId="256"/>
            <ac:spMk id="6" creationId="{FA7CE731-CE64-4B41-9B5B-BBE648283B81}"/>
          </ac:spMkLst>
        </pc:spChg>
        <pc:spChg chg="mod topLvl">
          <ac:chgData name="Kei Omizo" userId="54072508-6e73-4a7d-95fb-96d1864945a5" providerId="ADAL" clId="{39D0F9FA-FD03-F040-A3D6-778A935607BF}" dt="2018-09-10T01:39:59.804" v="0" actId="165"/>
          <ac:spMkLst>
            <pc:docMk/>
            <pc:sldMk cId="2512335232" sldId="256"/>
            <ac:spMk id="7" creationId="{1FED5DB9-5B57-2543-AB05-F3161F145542}"/>
          </ac:spMkLst>
        </pc:spChg>
        <pc:spChg chg="mod topLvl">
          <ac:chgData name="Kei Omizo" userId="54072508-6e73-4a7d-95fb-96d1864945a5" providerId="ADAL" clId="{39D0F9FA-FD03-F040-A3D6-778A935607BF}" dt="2018-09-10T01:39:59.804" v="0" actId="165"/>
          <ac:spMkLst>
            <pc:docMk/>
            <pc:sldMk cId="2512335232" sldId="256"/>
            <ac:spMk id="8" creationId="{ACEC92B9-1D52-3042-9D54-8C32736C26D8}"/>
          </ac:spMkLst>
        </pc:spChg>
        <pc:spChg chg="mod topLvl">
          <ac:chgData name="Kei Omizo" userId="54072508-6e73-4a7d-95fb-96d1864945a5" providerId="ADAL" clId="{39D0F9FA-FD03-F040-A3D6-778A935607BF}" dt="2018-09-10T01:39:59.804" v="0" actId="165"/>
          <ac:spMkLst>
            <pc:docMk/>
            <pc:sldMk cId="2512335232" sldId="256"/>
            <ac:spMk id="9" creationId="{BFB1ECAF-DA4C-F94A-A2BE-B201E4EE10A3}"/>
          </ac:spMkLst>
        </pc:spChg>
        <pc:spChg chg="mod topLvl">
          <ac:chgData name="Kei Omizo" userId="54072508-6e73-4a7d-95fb-96d1864945a5" providerId="ADAL" clId="{39D0F9FA-FD03-F040-A3D6-778A935607BF}" dt="2018-09-10T01:39:59.804" v="0" actId="165"/>
          <ac:spMkLst>
            <pc:docMk/>
            <pc:sldMk cId="2512335232" sldId="256"/>
            <ac:spMk id="10" creationId="{14914818-536C-CA4D-B85D-C3284F29370E}"/>
          </ac:spMkLst>
        </pc:spChg>
        <pc:spChg chg="add mod">
          <ac:chgData name="Kei Omizo" userId="54072508-6e73-4a7d-95fb-96d1864945a5" providerId="ADAL" clId="{39D0F9FA-FD03-F040-A3D6-778A935607BF}" dt="2018-09-10T01:40:10.778" v="3" actId="14100"/>
          <ac:spMkLst>
            <pc:docMk/>
            <pc:sldMk cId="2512335232" sldId="256"/>
            <ac:spMk id="12" creationId="{0A0B5F89-BF92-754A-AB9D-57F0FC74EE62}"/>
          </ac:spMkLst>
        </pc:spChg>
        <pc:grpChg chg="del">
          <ac:chgData name="Kei Omizo" userId="54072508-6e73-4a7d-95fb-96d1864945a5" providerId="ADAL" clId="{39D0F9FA-FD03-F040-A3D6-778A935607BF}" dt="2018-09-10T01:39:59.804" v="0" actId="165"/>
          <ac:grpSpMkLst>
            <pc:docMk/>
            <pc:sldMk cId="2512335232" sldId="256"/>
            <ac:grpSpMk id="11" creationId="{3FC19DCA-12D4-EA4A-BD94-70D8D01D76C1}"/>
          </ac:grpSpMkLst>
        </pc:grpChg>
        <pc:picChg chg="mod topLvl">
          <ac:chgData name="Kei Omizo" userId="54072508-6e73-4a7d-95fb-96d1864945a5" providerId="ADAL" clId="{39D0F9FA-FD03-F040-A3D6-778A935607BF}" dt="2018-09-10T01:39:59.804" v="0" actId="165"/>
          <ac:picMkLst>
            <pc:docMk/>
            <pc:sldMk cId="2512335232" sldId="256"/>
            <ac:picMk id="4" creationId="{9A8A8370-0D13-9D4F-A16E-3B73783A5D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629992" y="0"/>
            <a:ext cx="4307046" cy="340360"/>
          </a:xfrm>
          <a:prstGeom prst="rect">
            <a:avLst/>
          </a:prstGeom>
        </p:spPr>
        <p:txBody>
          <a:bodyPr vert="horz" lIns="91440" tIns="45720" rIns="91440" bIns="45720" rtlCol="0"/>
          <a:lstStyle>
            <a:lvl1pPr algn="r">
              <a:defRPr sz="1200"/>
            </a:lvl1pPr>
          </a:lstStyle>
          <a:p>
            <a:fld id="{8B13EC62-E7AB-A043-8C3B-6AA87D525F9D}" type="datetime1">
              <a:rPr lang="ja-JP" altLang="en-US" smtClean="0">
                <a:latin typeface="Segoe UI" pitchFamily="34" charset="0"/>
              </a:rPr>
              <a:t>2018/9/19</a:t>
            </a:fld>
            <a:endParaRPr lang="en-US" dirty="0">
              <a:latin typeface="Segoe UI" pitchFamily="34" charset="0"/>
            </a:endParaRPr>
          </a:p>
        </p:txBody>
      </p:sp>
      <p:sp>
        <p:nvSpPr>
          <p:cNvPr id="8" name="Footer Placeholder 7"/>
          <p:cNvSpPr>
            <a:spLocks noGrp="1"/>
          </p:cNvSpPr>
          <p:nvPr>
            <p:ph type="ftr" sz="quarter" idx="2"/>
          </p:nvPr>
        </p:nvSpPr>
        <p:spPr>
          <a:xfrm>
            <a:off x="0" y="6465659"/>
            <a:ext cx="8398741" cy="247479"/>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382174" y="6465659"/>
            <a:ext cx="1554863" cy="34036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700338" y="511175"/>
            <a:ext cx="4538662" cy="25527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466841"/>
            <a:ext cx="8580962" cy="264995"/>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629992" y="0"/>
            <a:ext cx="4307046" cy="340360"/>
          </a:xfrm>
          <a:prstGeom prst="rect">
            <a:avLst/>
          </a:prstGeom>
        </p:spPr>
        <p:txBody>
          <a:bodyPr vert="horz" lIns="91440" tIns="45720" rIns="91440" bIns="45720" rtlCol="0"/>
          <a:lstStyle>
            <a:lvl1pPr algn="r">
              <a:defRPr sz="1200">
                <a:latin typeface="Segoe UI" pitchFamily="34" charset="0"/>
              </a:defRPr>
            </a:lvl1pPr>
          </a:lstStyle>
          <a:p>
            <a:fld id="{636879DA-7842-5440-850E-0A3CE3FD162E}" type="datetime1">
              <a:rPr lang="ja-JP" altLang="en-US" smtClean="0"/>
              <a:t>2018/9/19</a:t>
            </a:fld>
            <a:endParaRPr lang="en-US" dirty="0"/>
          </a:p>
        </p:txBody>
      </p:sp>
      <p:sp>
        <p:nvSpPr>
          <p:cNvPr id="12" name="Notes Placeholder 11"/>
          <p:cNvSpPr>
            <a:spLocks noGrp="1"/>
          </p:cNvSpPr>
          <p:nvPr>
            <p:ph type="body" sz="quarter" idx="3"/>
          </p:nvPr>
        </p:nvSpPr>
        <p:spPr>
          <a:xfrm>
            <a:off x="993934" y="3233420"/>
            <a:ext cx="7951470" cy="30632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564395" y="6465659"/>
            <a:ext cx="1372642" cy="34036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471" y="6233566"/>
            <a:ext cx="2068703" cy="760959"/>
          </a:xfrm>
          <a:prstGeom prst="rect">
            <a:avLst/>
          </a:prstGeom>
        </p:spPr>
      </p:pic>
    </p:spTree>
    <p:extLst>
      <p:ext uri="{BB962C8B-B14F-4D97-AF65-F5344CB8AC3E}">
        <p14:creationId xmlns:p14="http://schemas.microsoft.com/office/powerpoint/2010/main" val="288605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46786-5CD6-C64A-BF00-B9CA781E6B8E}"/>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C49CCACF-9788-A649-ABA7-32A78D6F029B}"/>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469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Title 5"/>
          <p:cNvSpPr>
            <a:spLocks noGrp="1"/>
          </p:cNvSpPr>
          <p:nvPr>
            <p:ph type="title"/>
          </p:nvPr>
        </p:nvSpPr>
        <p:spPr>
          <a:xfrm>
            <a:off x="274639" y="295274"/>
            <a:ext cx="11889564" cy="917575"/>
          </a:xfrm>
        </p:spPr>
        <p:txBody>
          <a:bodyPr/>
          <a:lstStyle>
            <a:lvl1pPr>
              <a:defRPr sz="4000"/>
            </a:lvl1pPr>
          </a:lstStyle>
          <a:p>
            <a:r>
              <a:rPr lang="ja-JP" altLang="en-US"/>
              <a:t>マスター タイトルの書式設定</a:t>
            </a:r>
            <a:endParaRPr lang="en-US" dirty="0"/>
          </a:p>
        </p:txBody>
      </p:sp>
      <p:sp>
        <p:nvSpPr>
          <p:cNvPr id="5" name="スライド番号プレースホルダー 3"/>
          <p:cNvSpPr>
            <a:spLocks noGrp="1"/>
          </p:cNvSpPr>
          <p:nvPr>
            <p:ph type="sldNum" sz="quarter" idx="11"/>
          </p:nvPr>
        </p:nvSpPr>
        <p:spPr>
          <a:xfrm>
            <a:off x="11659204" y="6606832"/>
            <a:ext cx="777279" cy="387693"/>
          </a:xfrm>
          <a:prstGeom prst="rect">
            <a:avLst/>
          </a:prstGeom>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55319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E9268-8BFF-2249-9E3D-D6BAC0D3EFD1}"/>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7B32A6C4-6B81-2240-BF74-D7521985069C}"/>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ext Placeholder 3">
            <a:extLst>
              <a:ext uri="{FF2B5EF4-FFF2-40B4-BE49-F238E27FC236}">
                <a16:creationId xmlns:a16="http://schemas.microsoft.com/office/drawing/2014/main" id="{26109D6E-6854-BD45-8615-FD51432DD3A6}"/>
              </a:ext>
            </a:extLst>
          </p:cNvPr>
          <p:cNvSpPr>
            <a:spLocks noGrp="1"/>
          </p:cNvSpPr>
          <p:nvPr>
            <p:ph type="body" sz="quarter" idx="11"/>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Tree>
    <p:extLst>
      <p:ext uri="{BB962C8B-B14F-4D97-AF65-F5344CB8AC3E}">
        <p14:creationId xmlns:p14="http://schemas.microsoft.com/office/powerpoint/2010/main" val="182057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737664-BC03-2047-9173-5BD9A0E5BBFD}"/>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itle 1">
            <a:extLst>
              <a:ext uri="{FF2B5EF4-FFF2-40B4-BE49-F238E27FC236}">
                <a16:creationId xmlns:a16="http://schemas.microsoft.com/office/drawing/2014/main" id="{E3EF149C-5AD6-5344-A7E3-2D4F81550103}"/>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a:extLst>
              <a:ext uri="{FF2B5EF4-FFF2-40B4-BE49-F238E27FC236}">
                <a16:creationId xmlns:a16="http://schemas.microsoft.com/office/drawing/2014/main" id="{D5389EF3-AAA7-1545-9150-EF82B3AD8B7E}"/>
              </a:ext>
            </a:extLst>
          </p:cNvPr>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2612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5064464-5299-114D-B585-EC5F8D6B3CA7}"/>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7245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12886"/>
            <a:ext cx="11889564" cy="537692"/>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74640" y="760958"/>
            <a:ext cx="11887198" cy="2142125"/>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スライド番号プレースホルダー 3"/>
          <p:cNvSpPr>
            <a:spLocks noGrp="1"/>
          </p:cNvSpPr>
          <p:nvPr>
            <p:ph type="sldNum" sz="quarter" idx="4"/>
          </p:nvPr>
        </p:nvSpPr>
        <p:spPr>
          <a:xfrm>
            <a:off x="11659204" y="6606832"/>
            <a:ext cx="777279" cy="387693"/>
          </a:xfrm>
          <a:prstGeom prst="rect">
            <a:avLst/>
          </a:prstGeom>
        </p:spPr>
        <p:txBody>
          <a:bodyPr/>
          <a:lstStyle>
            <a:lvl1pPr algn="r">
              <a:defRPr sz="1600"/>
            </a:lvl1p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pic>
        <p:nvPicPr>
          <p:cNvPr id="6" name="NEW Brand Colors 2018">
            <a:extLst>
              <a:ext uri="{FF2B5EF4-FFF2-40B4-BE49-F238E27FC236}">
                <a16:creationId xmlns:a16="http://schemas.microsoft.com/office/drawing/2014/main" id="{A017F8EA-A363-1A48-9D8B-CA794A740206}"/>
              </a:ext>
            </a:extLst>
          </p:cNvPr>
          <p:cNvPicPr>
            <a:picLocks noChangeAspect="1"/>
          </p:cNvPicPr>
          <p:nvPr userDrawn="1"/>
        </p:nvPicPr>
        <p:blipFill>
          <a:blip r:embed="rId8"/>
          <a:stretch>
            <a:fillRect/>
          </a:stretch>
        </p:blipFill>
        <p:spPr>
          <a:xfrm rot="5400000">
            <a:off x="9612297" y="2942644"/>
            <a:ext cx="6858000" cy="972712"/>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94" r:id="rId2"/>
    <p:sldLayoutId id="2147484086" r:id="rId3"/>
    <p:sldLayoutId id="2147484196" r:id="rId4"/>
    <p:sldLayoutId id="2147484197" r:id="rId5"/>
    <p:sldLayoutId id="2147484195" r:id="rId6"/>
  </p:sldLayoutIdLst>
  <p:hf sldNum="0" hdr="0" ftr="0" dt="0"/>
  <p:txStyles>
    <p:titleStyle>
      <a:lvl1pPr algn="l" defTabSz="932742" rtl="0" eaLnBrk="1" latinLnBrk="0" hangingPunct="1">
        <a:lnSpc>
          <a:spcPct val="90000"/>
        </a:lnSpc>
        <a:spcBef>
          <a:spcPct val="0"/>
        </a:spcBef>
        <a:buNone/>
        <a:defRPr kumimoji="1"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tiff"/><Relationship Id="rId10" Type="http://schemas.openxmlformats.org/officeDocument/2006/relationships/image" Target="../media/image11.svg"/><Relationship Id="rId4" Type="http://schemas.openxmlformats.org/officeDocument/2006/relationships/image" Target="../media/image5.tiff"/><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C552E3D5-BA34-8E4A-B4B5-8DB84428CABE}"/>
              </a:ext>
            </a:extLst>
          </p:cNvPr>
          <p:cNvCxnSpPr>
            <a:cxnSpLocks/>
          </p:cNvCxnSpPr>
          <p:nvPr/>
        </p:nvCxnSpPr>
        <p:spPr>
          <a:xfrm>
            <a:off x="2401813" y="1048990"/>
            <a:ext cx="0" cy="5751688"/>
          </a:xfrm>
          <a:prstGeom prst="line">
            <a:avLst/>
          </a:prstGeom>
          <a:ln>
            <a:solidFill>
              <a:srgbClr val="D1D2D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ABB8297-EEF2-944C-BCA5-23FFE6C4E042}"/>
              </a:ext>
            </a:extLst>
          </p:cNvPr>
          <p:cNvSpPr txBox="1"/>
          <p:nvPr/>
        </p:nvSpPr>
        <p:spPr>
          <a:xfrm>
            <a:off x="339487"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データ取得</a:t>
            </a:r>
            <a:endParaRPr kumimoji="1" lang="ja-JP" altLang="en-US" sz="2400" dirty="0" err="1">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0790CED0-FBFA-2140-B6FB-4BD89813B2A1}"/>
              </a:ext>
            </a:extLst>
          </p:cNvPr>
          <p:cNvSpPr txBox="1"/>
          <p:nvPr/>
        </p:nvSpPr>
        <p:spPr>
          <a:xfrm>
            <a:off x="3373918"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データ収集</a:t>
            </a:r>
            <a:endParaRPr kumimoji="1" lang="ja-JP" altLang="en-US" sz="2400" dirty="0" err="1">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DF001E8E-B05A-4D4D-94BF-76EF61A4C059}"/>
              </a:ext>
            </a:extLst>
          </p:cNvPr>
          <p:cNvSpPr txBox="1"/>
          <p:nvPr/>
        </p:nvSpPr>
        <p:spPr>
          <a:xfrm>
            <a:off x="5978981" y="544933"/>
            <a:ext cx="2831544"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データ蓄積・加工</a:t>
            </a:r>
            <a:endParaRPr kumimoji="1" lang="ja-JP" altLang="en-US" sz="2400" dirty="0" err="1">
              <a:gradFill>
                <a:gsLst>
                  <a:gs pos="2917">
                    <a:schemeClr val="tx1"/>
                  </a:gs>
                  <a:gs pos="30000">
                    <a:schemeClr val="tx1"/>
                  </a:gs>
                </a:gsLst>
                <a:lin ang="5400000" scaled="0"/>
              </a:gradFill>
            </a:endParaRPr>
          </a:p>
        </p:txBody>
      </p:sp>
      <p:sp>
        <p:nvSpPr>
          <p:cNvPr id="11" name="テキスト ボックス 10">
            <a:extLst>
              <a:ext uri="{FF2B5EF4-FFF2-40B4-BE49-F238E27FC236}">
                <a16:creationId xmlns:a16="http://schemas.microsoft.com/office/drawing/2014/main" id="{87135ABA-EA8D-034D-90A1-39C20DE5D4B6}"/>
              </a:ext>
            </a:extLst>
          </p:cNvPr>
          <p:cNvSpPr txBox="1"/>
          <p:nvPr/>
        </p:nvSpPr>
        <p:spPr>
          <a:xfrm>
            <a:off x="9618870" y="544933"/>
            <a:ext cx="2215991"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データ可視化</a:t>
            </a:r>
            <a:endParaRPr kumimoji="1" lang="ja-JP" altLang="en-US" sz="2400" dirty="0" err="1">
              <a:gradFill>
                <a:gsLst>
                  <a:gs pos="2917">
                    <a:schemeClr val="tx1"/>
                  </a:gs>
                  <a:gs pos="30000">
                    <a:schemeClr val="tx1"/>
                  </a:gs>
                </a:gsLst>
                <a:lin ang="5400000" scaled="0"/>
              </a:gradFill>
            </a:endParaRPr>
          </a:p>
        </p:txBody>
      </p:sp>
      <p:grpSp>
        <p:nvGrpSpPr>
          <p:cNvPr id="72" name="グループ化 71">
            <a:extLst>
              <a:ext uri="{FF2B5EF4-FFF2-40B4-BE49-F238E27FC236}">
                <a16:creationId xmlns:a16="http://schemas.microsoft.com/office/drawing/2014/main" id="{A2B3FDA7-4828-F849-BCA5-5D4E42D10315}"/>
              </a:ext>
            </a:extLst>
          </p:cNvPr>
          <p:cNvGrpSpPr/>
          <p:nvPr/>
        </p:nvGrpSpPr>
        <p:grpSpPr>
          <a:xfrm>
            <a:off x="3368049" y="1370149"/>
            <a:ext cx="1080000" cy="1080000"/>
            <a:chOff x="2999528" y="2273246"/>
            <a:chExt cx="1080000" cy="1080000"/>
          </a:xfrm>
        </p:grpSpPr>
        <p:sp>
          <p:nvSpPr>
            <p:cNvPr id="13" name="角丸四角形 12">
              <a:extLst>
                <a:ext uri="{FF2B5EF4-FFF2-40B4-BE49-F238E27FC236}">
                  <a16:creationId xmlns:a16="http://schemas.microsoft.com/office/drawing/2014/main" id="{731CF1B7-C995-A14D-8099-5C446292EFAB}"/>
                </a:ext>
              </a:extLst>
            </p:cNvPr>
            <p:cNvSpPr/>
            <p:nvPr/>
          </p:nvSpPr>
          <p:spPr bwMode="auto">
            <a:xfrm>
              <a:off x="2999528" y="2273246"/>
              <a:ext cx="1080000" cy="108000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72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IoTHub</a:t>
              </a:r>
              <a:endParaRPr kumimoji="1" lang="ja-JP" altLang="en-US" sz="1200" dirty="0">
                <a:solidFill>
                  <a:srgbClr val="000000"/>
                </a:solidFill>
                <a:latin typeface="+mj-ea"/>
                <a:ea typeface="+mj-ea"/>
                <a:cs typeface="Segoe UI" pitchFamily="34" charset="0"/>
              </a:endParaRPr>
            </a:p>
          </p:txBody>
        </p:sp>
        <p:pic>
          <p:nvPicPr>
            <p:cNvPr id="14" name="図 13">
              <a:extLst>
                <a:ext uri="{FF2B5EF4-FFF2-40B4-BE49-F238E27FC236}">
                  <a16:creationId xmlns:a16="http://schemas.microsoft.com/office/drawing/2014/main" id="{1F675B75-80D9-E646-A48C-333D80190452}"/>
                </a:ext>
              </a:extLst>
            </p:cNvPr>
            <p:cNvPicPr>
              <a:picLocks noChangeAspect="1"/>
            </p:cNvPicPr>
            <p:nvPr/>
          </p:nvPicPr>
          <p:blipFill>
            <a:blip r:embed="rId2"/>
            <a:stretch>
              <a:fillRect/>
            </a:stretch>
          </p:blipFill>
          <p:spPr>
            <a:xfrm>
              <a:off x="3251528" y="2562599"/>
              <a:ext cx="576000" cy="576000"/>
            </a:xfrm>
            <a:prstGeom prst="rect">
              <a:avLst/>
            </a:prstGeom>
            <a:ln>
              <a:noFill/>
            </a:ln>
          </p:spPr>
        </p:pic>
      </p:grpSp>
      <p:grpSp>
        <p:nvGrpSpPr>
          <p:cNvPr id="36" name="グループ化 35">
            <a:extLst>
              <a:ext uri="{FF2B5EF4-FFF2-40B4-BE49-F238E27FC236}">
                <a16:creationId xmlns:a16="http://schemas.microsoft.com/office/drawing/2014/main" id="{A2BE8B0C-0F29-084A-8814-CBD9B6D98C4A}"/>
              </a:ext>
            </a:extLst>
          </p:cNvPr>
          <p:cNvGrpSpPr/>
          <p:nvPr/>
        </p:nvGrpSpPr>
        <p:grpSpPr>
          <a:xfrm>
            <a:off x="6384251" y="1515889"/>
            <a:ext cx="665247" cy="906091"/>
            <a:chOff x="4714211" y="2440167"/>
            <a:chExt cx="665247" cy="906091"/>
          </a:xfrm>
        </p:grpSpPr>
        <p:pic>
          <p:nvPicPr>
            <p:cNvPr id="16" name="図 15">
              <a:extLst>
                <a:ext uri="{FF2B5EF4-FFF2-40B4-BE49-F238E27FC236}">
                  <a16:creationId xmlns:a16="http://schemas.microsoft.com/office/drawing/2014/main" id="{EB257B45-853E-784F-A235-C029EFBDFE04}"/>
                </a:ext>
              </a:extLst>
            </p:cNvPr>
            <p:cNvPicPr>
              <a:picLocks noChangeAspect="1"/>
            </p:cNvPicPr>
            <p:nvPr/>
          </p:nvPicPr>
          <p:blipFill>
            <a:blip r:embed="rId3"/>
            <a:stretch>
              <a:fillRect/>
            </a:stretch>
          </p:blipFill>
          <p:spPr>
            <a:xfrm>
              <a:off x="4758834" y="2770258"/>
              <a:ext cx="576000" cy="576000"/>
            </a:xfrm>
            <a:prstGeom prst="rect">
              <a:avLst/>
            </a:prstGeom>
          </p:spPr>
        </p:pic>
        <p:sp>
          <p:nvSpPr>
            <p:cNvPr id="17" name="テキスト ボックス 16">
              <a:extLst>
                <a:ext uri="{FF2B5EF4-FFF2-40B4-BE49-F238E27FC236}">
                  <a16:creationId xmlns:a16="http://schemas.microsoft.com/office/drawing/2014/main" id="{92F909F8-C167-3346-8022-855A9827C45A}"/>
                </a:ext>
              </a:extLst>
            </p:cNvPr>
            <p:cNvSpPr txBox="1"/>
            <p:nvPr/>
          </p:nvSpPr>
          <p:spPr>
            <a:xfrm>
              <a:off x="4714211" y="2440167"/>
              <a:ext cx="665247" cy="337015"/>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Stream</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Analytics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0" name="グループ化 39">
            <a:extLst>
              <a:ext uri="{FF2B5EF4-FFF2-40B4-BE49-F238E27FC236}">
                <a16:creationId xmlns:a16="http://schemas.microsoft.com/office/drawing/2014/main" id="{DDF642B4-F26A-494C-9C98-CBCC43CB3912}"/>
              </a:ext>
            </a:extLst>
          </p:cNvPr>
          <p:cNvGrpSpPr/>
          <p:nvPr/>
        </p:nvGrpSpPr>
        <p:grpSpPr>
          <a:xfrm>
            <a:off x="10393377" y="4543685"/>
            <a:ext cx="1100637" cy="936040"/>
            <a:chOff x="9098557" y="4950955"/>
            <a:chExt cx="1100637" cy="936040"/>
          </a:xfrm>
        </p:grpSpPr>
        <p:pic>
          <p:nvPicPr>
            <p:cNvPr id="25" name="図 24">
              <a:extLst>
                <a:ext uri="{FF2B5EF4-FFF2-40B4-BE49-F238E27FC236}">
                  <a16:creationId xmlns:a16="http://schemas.microsoft.com/office/drawing/2014/main" id="{9C57C1B0-547E-7449-8193-BAE2B60F43BE}"/>
                </a:ext>
              </a:extLst>
            </p:cNvPr>
            <p:cNvPicPr>
              <a:picLocks noChangeAspect="1"/>
            </p:cNvPicPr>
            <p:nvPr/>
          </p:nvPicPr>
          <p:blipFill>
            <a:blip r:embed="rId4"/>
            <a:stretch>
              <a:fillRect/>
            </a:stretch>
          </p:blipFill>
          <p:spPr>
            <a:xfrm>
              <a:off x="9098557" y="5310995"/>
              <a:ext cx="1100637" cy="576000"/>
            </a:xfrm>
            <a:prstGeom prst="rect">
              <a:avLst/>
            </a:prstGeom>
          </p:spPr>
        </p:pic>
        <p:sp>
          <p:nvSpPr>
            <p:cNvPr id="26" name="テキスト ボックス 25">
              <a:extLst>
                <a:ext uri="{FF2B5EF4-FFF2-40B4-BE49-F238E27FC236}">
                  <a16:creationId xmlns:a16="http://schemas.microsoft.com/office/drawing/2014/main" id="{FE64B583-4D55-8D4A-9539-3010D7864788}"/>
                </a:ext>
              </a:extLst>
            </p:cNvPr>
            <p:cNvSpPr txBox="1"/>
            <p:nvPr/>
          </p:nvSpPr>
          <p:spPr>
            <a:xfrm>
              <a:off x="9209652" y="4950955"/>
              <a:ext cx="878446"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Time Series</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Insights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9" name="グループ化 38">
            <a:extLst>
              <a:ext uri="{FF2B5EF4-FFF2-40B4-BE49-F238E27FC236}">
                <a16:creationId xmlns:a16="http://schemas.microsoft.com/office/drawing/2014/main" id="{B2C2DF3B-BDF3-8D46-8ED8-DA6DC4347DE0}"/>
              </a:ext>
            </a:extLst>
          </p:cNvPr>
          <p:cNvGrpSpPr/>
          <p:nvPr/>
        </p:nvGrpSpPr>
        <p:grpSpPr>
          <a:xfrm>
            <a:off x="10560029" y="3137222"/>
            <a:ext cx="767335" cy="781606"/>
            <a:chOff x="8966157" y="2344760"/>
            <a:chExt cx="767335" cy="781606"/>
          </a:xfrm>
        </p:grpSpPr>
        <p:pic>
          <p:nvPicPr>
            <p:cNvPr id="20" name="図 19">
              <a:extLst>
                <a:ext uri="{FF2B5EF4-FFF2-40B4-BE49-F238E27FC236}">
                  <a16:creationId xmlns:a16="http://schemas.microsoft.com/office/drawing/2014/main" id="{A359909C-0B06-6047-B17F-9F3445BF8272}"/>
                </a:ext>
              </a:extLst>
            </p:cNvPr>
            <p:cNvPicPr>
              <a:picLocks noChangeAspect="1"/>
            </p:cNvPicPr>
            <p:nvPr/>
          </p:nvPicPr>
          <p:blipFill>
            <a:blip r:embed="rId5"/>
            <a:stretch>
              <a:fillRect/>
            </a:stretch>
          </p:blipFill>
          <p:spPr>
            <a:xfrm>
              <a:off x="8966157" y="2550366"/>
              <a:ext cx="767335" cy="576000"/>
            </a:xfrm>
            <a:prstGeom prst="rect">
              <a:avLst/>
            </a:prstGeom>
          </p:spPr>
        </p:pic>
        <p:sp>
          <p:nvSpPr>
            <p:cNvPr id="27" name="テキスト ボックス 26">
              <a:extLst>
                <a:ext uri="{FF2B5EF4-FFF2-40B4-BE49-F238E27FC236}">
                  <a16:creationId xmlns:a16="http://schemas.microsoft.com/office/drawing/2014/main" id="{CED6B0B7-798E-E641-8D4F-E9EF5FE14563}"/>
                </a:ext>
              </a:extLst>
            </p:cNvPr>
            <p:cNvSpPr txBox="1"/>
            <p:nvPr/>
          </p:nvSpPr>
          <p:spPr>
            <a:xfrm>
              <a:off x="9010212" y="2344760"/>
              <a:ext cx="679225"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Power BI</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7" name="グループ化 36">
            <a:extLst>
              <a:ext uri="{FF2B5EF4-FFF2-40B4-BE49-F238E27FC236}">
                <a16:creationId xmlns:a16="http://schemas.microsoft.com/office/drawing/2014/main" id="{7CB1CCC3-B03F-7C45-B0F6-7D92006D290A}"/>
              </a:ext>
            </a:extLst>
          </p:cNvPr>
          <p:cNvGrpSpPr/>
          <p:nvPr/>
        </p:nvGrpSpPr>
        <p:grpSpPr>
          <a:xfrm>
            <a:off x="8477432" y="2494183"/>
            <a:ext cx="1053173" cy="748174"/>
            <a:chOff x="6973988" y="2533000"/>
            <a:chExt cx="1053173" cy="748174"/>
          </a:xfrm>
        </p:grpSpPr>
        <p:pic>
          <p:nvPicPr>
            <p:cNvPr id="29" name="図 28">
              <a:extLst>
                <a:ext uri="{FF2B5EF4-FFF2-40B4-BE49-F238E27FC236}">
                  <a16:creationId xmlns:a16="http://schemas.microsoft.com/office/drawing/2014/main" id="{50B0791A-5703-0C4B-80C1-7B718D5A97FE}"/>
                </a:ext>
              </a:extLst>
            </p:cNvPr>
            <p:cNvPicPr>
              <a:picLocks noChangeAspect="1"/>
            </p:cNvPicPr>
            <p:nvPr/>
          </p:nvPicPr>
          <p:blipFill>
            <a:blip r:embed="rId6"/>
            <a:stretch>
              <a:fillRect/>
            </a:stretch>
          </p:blipFill>
          <p:spPr>
            <a:xfrm>
              <a:off x="7212574" y="2705174"/>
              <a:ext cx="576000" cy="576000"/>
            </a:xfrm>
            <a:prstGeom prst="rect">
              <a:avLst/>
            </a:prstGeom>
          </p:spPr>
        </p:pic>
        <p:sp>
          <p:nvSpPr>
            <p:cNvPr id="34" name="テキスト ボックス 33">
              <a:extLst>
                <a:ext uri="{FF2B5EF4-FFF2-40B4-BE49-F238E27FC236}">
                  <a16:creationId xmlns:a16="http://schemas.microsoft.com/office/drawing/2014/main" id="{1FA3054F-6405-D44C-A75E-2570D1FF1FFE}"/>
                </a:ext>
              </a:extLst>
            </p:cNvPr>
            <p:cNvSpPr txBox="1"/>
            <p:nvPr/>
          </p:nvSpPr>
          <p:spPr>
            <a:xfrm>
              <a:off x="6973988" y="2533000"/>
              <a:ext cx="1053173"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SQL Database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8" name="グループ化 37">
            <a:extLst>
              <a:ext uri="{FF2B5EF4-FFF2-40B4-BE49-F238E27FC236}">
                <a16:creationId xmlns:a16="http://schemas.microsoft.com/office/drawing/2014/main" id="{C9660E49-30EA-204C-92EB-6C3D3EA35858}"/>
              </a:ext>
            </a:extLst>
          </p:cNvPr>
          <p:cNvGrpSpPr/>
          <p:nvPr/>
        </p:nvGrpSpPr>
        <p:grpSpPr>
          <a:xfrm>
            <a:off x="8528798" y="1374744"/>
            <a:ext cx="927562" cy="754366"/>
            <a:chOff x="7046902" y="4208435"/>
            <a:chExt cx="927562" cy="754366"/>
          </a:xfrm>
        </p:grpSpPr>
        <p:pic>
          <p:nvPicPr>
            <p:cNvPr id="33" name="グラフィックス 32">
              <a:extLst>
                <a:ext uri="{FF2B5EF4-FFF2-40B4-BE49-F238E27FC236}">
                  <a16:creationId xmlns:a16="http://schemas.microsoft.com/office/drawing/2014/main" id="{10870CB7-8A72-B042-96F7-BFE93AD31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683" y="4386801"/>
              <a:ext cx="576000" cy="576000"/>
            </a:xfrm>
            <a:prstGeom prst="rect">
              <a:avLst/>
            </a:prstGeom>
          </p:spPr>
        </p:pic>
        <p:sp>
          <p:nvSpPr>
            <p:cNvPr id="35" name="テキスト ボックス 34">
              <a:extLst>
                <a:ext uri="{FF2B5EF4-FFF2-40B4-BE49-F238E27FC236}">
                  <a16:creationId xmlns:a16="http://schemas.microsoft.com/office/drawing/2014/main" id="{65868542-F410-4645-A2BB-31DF9DF5C2BF}"/>
                </a:ext>
              </a:extLst>
            </p:cNvPr>
            <p:cNvSpPr txBox="1"/>
            <p:nvPr/>
          </p:nvSpPr>
          <p:spPr>
            <a:xfrm>
              <a:off x="7046902" y="4208435"/>
              <a:ext cx="92756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blob storage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2" name="グループ化 41">
            <a:extLst>
              <a:ext uri="{FF2B5EF4-FFF2-40B4-BE49-F238E27FC236}">
                <a16:creationId xmlns:a16="http://schemas.microsoft.com/office/drawing/2014/main" id="{10106E24-4F5A-D746-B2AE-0B4C350884E8}"/>
              </a:ext>
            </a:extLst>
          </p:cNvPr>
          <p:cNvGrpSpPr/>
          <p:nvPr/>
        </p:nvGrpSpPr>
        <p:grpSpPr>
          <a:xfrm>
            <a:off x="438733" y="3353246"/>
            <a:ext cx="670312" cy="769497"/>
            <a:chOff x="1325291" y="3812346"/>
            <a:chExt cx="670312" cy="769497"/>
          </a:xfrm>
        </p:grpSpPr>
        <p:pic>
          <p:nvPicPr>
            <p:cNvPr id="24" name="グラフィックス 23">
              <a:extLst>
                <a:ext uri="{FF2B5EF4-FFF2-40B4-BE49-F238E27FC236}">
                  <a16:creationId xmlns:a16="http://schemas.microsoft.com/office/drawing/2014/main" id="{442142EF-FAB7-C049-BE3D-926877C60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2447" y="4005843"/>
              <a:ext cx="576000" cy="576000"/>
            </a:xfrm>
            <a:prstGeom prst="rect">
              <a:avLst/>
            </a:prstGeom>
          </p:spPr>
        </p:pic>
        <p:sp>
          <p:nvSpPr>
            <p:cNvPr id="41" name="テキスト ボックス 40">
              <a:extLst>
                <a:ext uri="{FF2B5EF4-FFF2-40B4-BE49-F238E27FC236}">
                  <a16:creationId xmlns:a16="http://schemas.microsoft.com/office/drawing/2014/main" id="{D195A58C-53F4-434D-A075-32FB69E42117}"/>
                </a:ext>
              </a:extLst>
            </p:cNvPr>
            <p:cNvSpPr txBox="1"/>
            <p:nvPr/>
          </p:nvSpPr>
          <p:spPr>
            <a:xfrm>
              <a:off x="1325291" y="3812346"/>
              <a:ext cx="67031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IoT Edge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5" name="グループ化 44">
            <a:extLst>
              <a:ext uri="{FF2B5EF4-FFF2-40B4-BE49-F238E27FC236}">
                <a16:creationId xmlns:a16="http://schemas.microsoft.com/office/drawing/2014/main" id="{67D23C90-1F7F-134F-988D-0867A199D072}"/>
              </a:ext>
            </a:extLst>
          </p:cNvPr>
          <p:cNvGrpSpPr/>
          <p:nvPr/>
        </p:nvGrpSpPr>
        <p:grpSpPr>
          <a:xfrm>
            <a:off x="385589" y="2084965"/>
            <a:ext cx="788677" cy="869360"/>
            <a:chOff x="1266347" y="2273126"/>
            <a:chExt cx="788677" cy="869360"/>
          </a:xfrm>
        </p:grpSpPr>
        <p:pic>
          <p:nvPicPr>
            <p:cNvPr id="3" name="図 2">
              <a:extLst>
                <a:ext uri="{FF2B5EF4-FFF2-40B4-BE49-F238E27FC236}">
                  <a16:creationId xmlns:a16="http://schemas.microsoft.com/office/drawing/2014/main" id="{A320F11C-E97E-CA48-83F6-0BD4A5FD901A}"/>
                </a:ext>
              </a:extLst>
            </p:cNvPr>
            <p:cNvPicPr>
              <a:picLocks noChangeAspect="1"/>
            </p:cNvPicPr>
            <p:nvPr/>
          </p:nvPicPr>
          <p:blipFill rotWithShape="1">
            <a:blip r:embed="rId11"/>
            <a:srcRect t="7682" b="14406"/>
            <a:stretch/>
          </p:blipFill>
          <p:spPr>
            <a:xfrm>
              <a:off x="1291033" y="2566486"/>
              <a:ext cx="739304" cy="576000"/>
            </a:xfrm>
            <a:prstGeom prst="rect">
              <a:avLst/>
            </a:prstGeom>
          </p:spPr>
        </p:pic>
        <p:sp>
          <p:nvSpPr>
            <p:cNvPr id="44" name="テキスト ボックス 43">
              <a:extLst>
                <a:ext uri="{FF2B5EF4-FFF2-40B4-BE49-F238E27FC236}">
                  <a16:creationId xmlns:a16="http://schemas.microsoft.com/office/drawing/2014/main" id="{CE726AB9-9DD9-DD40-9514-AFA2BE6B84AC}"/>
                </a:ext>
              </a:extLst>
            </p:cNvPr>
            <p:cNvSpPr txBox="1"/>
            <p:nvPr/>
          </p:nvSpPr>
          <p:spPr>
            <a:xfrm>
              <a:off x="1266347" y="2273126"/>
              <a:ext cx="788677"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Simulation</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Device</a:t>
              </a:r>
              <a:endParaRPr kumimoji="1" lang="ja-JP" altLang="en-US" sz="1200" dirty="0" err="1">
                <a:gradFill>
                  <a:gsLst>
                    <a:gs pos="2917">
                      <a:schemeClr val="tx1"/>
                    </a:gs>
                    <a:gs pos="30000">
                      <a:schemeClr val="tx1"/>
                    </a:gs>
                  </a:gsLst>
                  <a:lin ang="5400000" scaled="0"/>
                </a:gradFill>
                <a:latin typeface="+mj-ea"/>
                <a:ea typeface="+mj-ea"/>
              </a:endParaRPr>
            </a:p>
          </p:txBody>
        </p:sp>
      </p:grpSp>
      <p:cxnSp>
        <p:nvCxnSpPr>
          <p:cNvPr id="47" name="カギ線コネクタ 46">
            <a:extLst>
              <a:ext uri="{FF2B5EF4-FFF2-40B4-BE49-F238E27FC236}">
                <a16:creationId xmlns:a16="http://schemas.microsoft.com/office/drawing/2014/main" id="{269D392B-438A-2E40-B1C5-2970C972FAFA}"/>
              </a:ext>
            </a:extLst>
          </p:cNvPr>
          <p:cNvCxnSpPr>
            <a:cxnSpLocks/>
            <a:stCxn id="3" idx="3"/>
            <a:endCxn id="52" idx="1"/>
          </p:cNvCxnSpPr>
          <p:nvPr/>
        </p:nvCxnSpPr>
        <p:spPr>
          <a:xfrm flipV="1">
            <a:off x="1149579" y="2666173"/>
            <a:ext cx="1708826" cy="152"/>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52" name="角丸四角形 51">
            <a:extLst>
              <a:ext uri="{FF2B5EF4-FFF2-40B4-BE49-F238E27FC236}">
                <a16:creationId xmlns:a16="http://schemas.microsoft.com/office/drawing/2014/main" id="{A50C1C28-9870-1640-8B12-30A5A0FD9269}"/>
              </a:ext>
            </a:extLst>
          </p:cNvPr>
          <p:cNvSpPr/>
          <p:nvPr/>
        </p:nvSpPr>
        <p:spPr bwMode="auto">
          <a:xfrm>
            <a:off x="2858405" y="2457909"/>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Device</a:t>
            </a:r>
            <a:endParaRPr kumimoji="1" lang="ja-JP" altLang="en-US" sz="1200" dirty="0" err="1">
              <a:solidFill>
                <a:srgbClr val="000000"/>
              </a:solidFill>
              <a:latin typeface="+mj-ea"/>
              <a:ea typeface="+mj-ea"/>
              <a:cs typeface="Segoe UI" pitchFamily="34" charset="0"/>
            </a:endParaRPr>
          </a:p>
        </p:txBody>
      </p:sp>
      <p:sp>
        <p:nvSpPr>
          <p:cNvPr id="57" name="角丸四角形 56">
            <a:extLst>
              <a:ext uri="{FF2B5EF4-FFF2-40B4-BE49-F238E27FC236}">
                <a16:creationId xmlns:a16="http://schemas.microsoft.com/office/drawing/2014/main" id="{6EF6EED7-B9C0-C746-80DA-8285BFF3FA31}"/>
              </a:ext>
            </a:extLst>
          </p:cNvPr>
          <p:cNvSpPr/>
          <p:nvPr/>
        </p:nvSpPr>
        <p:spPr bwMode="auto">
          <a:xfrm>
            <a:off x="2852367" y="3632290"/>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Edge</a:t>
            </a:r>
            <a:endParaRPr kumimoji="1" lang="ja-JP" altLang="en-US" sz="1200" dirty="0" err="1">
              <a:solidFill>
                <a:srgbClr val="000000"/>
              </a:solidFill>
              <a:latin typeface="+mj-ea"/>
              <a:ea typeface="+mj-ea"/>
              <a:cs typeface="Segoe UI" pitchFamily="34" charset="0"/>
            </a:endParaRPr>
          </a:p>
        </p:txBody>
      </p:sp>
      <p:sp>
        <p:nvSpPr>
          <p:cNvPr id="59" name="角丸四角形吹き出し 58">
            <a:extLst>
              <a:ext uri="{FF2B5EF4-FFF2-40B4-BE49-F238E27FC236}">
                <a16:creationId xmlns:a16="http://schemas.microsoft.com/office/drawing/2014/main" id="{05B13A75-2776-5842-8E75-42D812B3508C}"/>
              </a:ext>
            </a:extLst>
          </p:cNvPr>
          <p:cNvSpPr/>
          <p:nvPr/>
        </p:nvSpPr>
        <p:spPr bwMode="auto">
          <a:xfrm>
            <a:off x="1257769" y="4007574"/>
            <a:ext cx="894839" cy="425792"/>
          </a:xfrm>
          <a:prstGeom prst="wedgeRoundRectCallout">
            <a:avLst>
              <a:gd name="adj1" fmla="val 9315"/>
              <a:gd name="adj2" fmla="val -84862"/>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68" name="角丸四角形 67">
            <a:extLst>
              <a:ext uri="{FF2B5EF4-FFF2-40B4-BE49-F238E27FC236}">
                <a16:creationId xmlns:a16="http://schemas.microsoft.com/office/drawing/2014/main" id="{51E5853B-EF56-B447-956C-06D5A260EE82}"/>
              </a:ext>
            </a:extLst>
          </p:cNvPr>
          <p:cNvSpPr/>
          <p:nvPr/>
        </p:nvSpPr>
        <p:spPr bwMode="auto">
          <a:xfrm>
            <a:off x="2656448" y="1337020"/>
            <a:ext cx="2503203" cy="4968553"/>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1" name="角丸四角形 70">
            <a:extLst>
              <a:ext uri="{FF2B5EF4-FFF2-40B4-BE49-F238E27FC236}">
                <a16:creationId xmlns:a16="http://schemas.microsoft.com/office/drawing/2014/main" id="{EF4AF7A8-3F71-6A48-A64A-97C4D9968D3C}"/>
              </a:ext>
            </a:extLst>
          </p:cNvPr>
          <p:cNvSpPr/>
          <p:nvPr/>
        </p:nvSpPr>
        <p:spPr bwMode="auto">
          <a:xfrm>
            <a:off x="5919367" y="1354357"/>
            <a:ext cx="1595014" cy="257166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3" name="メモ 72">
            <a:extLst>
              <a:ext uri="{FF2B5EF4-FFF2-40B4-BE49-F238E27FC236}">
                <a16:creationId xmlns:a16="http://schemas.microsoft.com/office/drawing/2014/main" id="{41411097-09CE-454A-9987-69643DE478FD}"/>
              </a:ext>
            </a:extLst>
          </p:cNvPr>
          <p:cNvSpPr/>
          <p:nvPr/>
        </p:nvSpPr>
        <p:spPr bwMode="auto">
          <a:xfrm>
            <a:off x="6222983" y="2525075"/>
            <a:ext cx="987782" cy="713410"/>
          </a:xfrm>
          <a:prstGeom prst="foldedCorner">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クエリ</a:t>
            </a:r>
            <a:endParaRPr kumimoji="1" lang="ja-JP" altLang="en-US" sz="1200" dirty="0" err="1">
              <a:solidFill>
                <a:srgbClr val="000000"/>
              </a:solidFill>
              <a:latin typeface="+mj-ea"/>
              <a:ea typeface="+mj-ea"/>
              <a:cs typeface="Segoe UI" pitchFamily="34" charset="0"/>
            </a:endParaRPr>
          </a:p>
        </p:txBody>
      </p:sp>
      <p:sp>
        <p:nvSpPr>
          <p:cNvPr id="75" name="右矢印 74">
            <a:extLst>
              <a:ext uri="{FF2B5EF4-FFF2-40B4-BE49-F238E27FC236}">
                <a16:creationId xmlns:a16="http://schemas.microsoft.com/office/drawing/2014/main" id="{5144BEAB-9BF9-D447-A992-F8290F69E900}"/>
              </a:ext>
            </a:extLst>
          </p:cNvPr>
          <p:cNvSpPr/>
          <p:nvPr/>
        </p:nvSpPr>
        <p:spPr bwMode="auto">
          <a:xfrm>
            <a:off x="5215882" y="2721070"/>
            <a:ext cx="1007099" cy="411373"/>
          </a:xfrm>
          <a:prstGeom prst="rightArrow">
            <a:avLst>
              <a:gd name="adj1" fmla="val 50000"/>
              <a:gd name="adj2" fmla="val 50000"/>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input</a:t>
            </a:r>
            <a:endParaRPr kumimoji="1" lang="ja-JP" altLang="en-US" sz="1200" dirty="0" err="1">
              <a:solidFill>
                <a:srgbClr val="FFFFFF"/>
              </a:solidFill>
              <a:latin typeface="+mj-ea"/>
              <a:ea typeface="+mj-ea"/>
              <a:cs typeface="Segoe UI" pitchFamily="34" charset="0"/>
            </a:endParaRPr>
          </a:p>
        </p:txBody>
      </p:sp>
      <p:cxnSp>
        <p:nvCxnSpPr>
          <p:cNvPr id="78" name="直線コネクタ 77">
            <a:extLst>
              <a:ext uri="{FF2B5EF4-FFF2-40B4-BE49-F238E27FC236}">
                <a16:creationId xmlns:a16="http://schemas.microsoft.com/office/drawing/2014/main" id="{725DCA7D-8A23-4049-B5CE-29F57BDAFE58}"/>
              </a:ext>
            </a:extLst>
          </p:cNvPr>
          <p:cNvCxnSpPr>
            <a:cxnSpLocks/>
            <a:stCxn id="76" idx="1"/>
            <a:endCxn id="33" idx="1"/>
          </p:cNvCxnSpPr>
          <p:nvPr/>
        </p:nvCxnSpPr>
        <p:spPr>
          <a:xfrm rot="10800000" flipH="1">
            <a:off x="7231433" y="1841110"/>
            <a:ext cx="1473146" cy="1100266"/>
          </a:xfrm>
          <a:prstGeom prst="curvedConnector3">
            <a:avLst>
              <a:gd name="adj1" fmla="val 65444"/>
            </a:avLst>
          </a:prstGeom>
          <a:ln w="152400" cap="flat">
            <a:solidFill>
              <a:srgbClr val="387926"/>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9" name="角丸四角形 88">
            <a:extLst>
              <a:ext uri="{FF2B5EF4-FFF2-40B4-BE49-F238E27FC236}">
                <a16:creationId xmlns:a16="http://schemas.microsoft.com/office/drawing/2014/main" id="{75C739CC-A0DD-3D4C-8A85-48BC830BCDFA}"/>
              </a:ext>
            </a:extLst>
          </p:cNvPr>
          <p:cNvSpPr/>
          <p:nvPr/>
        </p:nvSpPr>
        <p:spPr bwMode="auto">
          <a:xfrm>
            <a:off x="10223866" y="4471677"/>
            <a:ext cx="1466979" cy="212192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90" name="角丸四角形 89">
            <a:extLst>
              <a:ext uri="{FF2B5EF4-FFF2-40B4-BE49-F238E27FC236}">
                <a16:creationId xmlns:a16="http://schemas.microsoft.com/office/drawing/2014/main" id="{F7174845-861F-4249-80C1-FE5DFBF11CCA}"/>
              </a:ext>
            </a:extLst>
          </p:cNvPr>
          <p:cNvSpPr/>
          <p:nvPr/>
        </p:nvSpPr>
        <p:spPr bwMode="auto">
          <a:xfrm>
            <a:off x="10381291" y="5551797"/>
            <a:ext cx="1152128" cy="383701"/>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イベントソース</a:t>
            </a:r>
            <a:endParaRPr kumimoji="1" lang="en-US" altLang="ja-JP" sz="1200" dirty="0">
              <a:solidFill>
                <a:srgbClr val="000000"/>
              </a:solidFill>
              <a:latin typeface="+mj-ea"/>
              <a:ea typeface="+mj-ea"/>
              <a:cs typeface="Segoe UI" pitchFamily="34" charset="0"/>
            </a:endParaRPr>
          </a:p>
        </p:txBody>
      </p:sp>
      <p:cxnSp>
        <p:nvCxnSpPr>
          <p:cNvPr id="95" name="直線コネクタ 94">
            <a:extLst>
              <a:ext uri="{FF2B5EF4-FFF2-40B4-BE49-F238E27FC236}">
                <a16:creationId xmlns:a16="http://schemas.microsoft.com/office/drawing/2014/main" id="{3AA5BB95-F68F-AD4B-BA1D-BCC969EB990D}"/>
              </a:ext>
            </a:extLst>
          </p:cNvPr>
          <p:cNvCxnSpPr>
            <a:cxnSpLocks/>
            <a:stCxn id="76" idx="1"/>
          </p:cNvCxnSpPr>
          <p:nvPr/>
        </p:nvCxnSpPr>
        <p:spPr>
          <a:xfrm rot="10800000" flipH="1" flipV="1">
            <a:off x="7231433" y="2941376"/>
            <a:ext cx="3299744" cy="706038"/>
          </a:xfrm>
          <a:prstGeom prst="curvedConnector3">
            <a:avLst>
              <a:gd name="adj1" fmla="val 27209"/>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76" name="右矢印 75">
            <a:extLst>
              <a:ext uri="{FF2B5EF4-FFF2-40B4-BE49-F238E27FC236}">
                <a16:creationId xmlns:a16="http://schemas.microsoft.com/office/drawing/2014/main" id="{97EAF7A7-4977-7E4A-9A01-46F8F3029B57}"/>
              </a:ext>
            </a:extLst>
          </p:cNvPr>
          <p:cNvSpPr/>
          <p:nvPr/>
        </p:nvSpPr>
        <p:spPr bwMode="auto">
          <a:xfrm>
            <a:off x="7231433" y="2735689"/>
            <a:ext cx="1518505" cy="411373"/>
          </a:xfrm>
          <a:prstGeom prst="rightArrow">
            <a:avLst>
              <a:gd name="adj1" fmla="val 50000"/>
              <a:gd name="adj2" fmla="val 52483"/>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output</a:t>
            </a:r>
            <a:endParaRPr kumimoji="1" lang="ja-JP" altLang="en-US" sz="1200" dirty="0" err="1">
              <a:solidFill>
                <a:srgbClr val="FFFFFF"/>
              </a:solidFill>
              <a:latin typeface="+mj-ea"/>
              <a:ea typeface="+mj-ea"/>
              <a:cs typeface="Segoe UI" pitchFamily="34" charset="0"/>
            </a:endParaRPr>
          </a:p>
        </p:txBody>
      </p:sp>
      <p:cxnSp>
        <p:nvCxnSpPr>
          <p:cNvPr id="125" name="直線コネクタ 94">
            <a:extLst>
              <a:ext uri="{FF2B5EF4-FFF2-40B4-BE49-F238E27FC236}">
                <a16:creationId xmlns:a16="http://schemas.microsoft.com/office/drawing/2014/main" id="{907AF181-C3EE-9D41-AB2F-F712BA44DDE6}"/>
              </a:ext>
            </a:extLst>
          </p:cNvPr>
          <p:cNvCxnSpPr>
            <a:cxnSpLocks/>
          </p:cNvCxnSpPr>
          <p:nvPr/>
        </p:nvCxnSpPr>
        <p:spPr>
          <a:xfrm>
            <a:off x="5172337" y="5870666"/>
            <a:ext cx="5051528" cy="83980"/>
          </a:xfrm>
          <a:prstGeom prst="straightConnector1">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3" name="角丸四角形吹き出し 132">
            <a:extLst>
              <a:ext uri="{FF2B5EF4-FFF2-40B4-BE49-F238E27FC236}">
                <a16:creationId xmlns:a16="http://schemas.microsoft.com/office/drawing/2014/main" id="{C4B39411-848B-C14B-9E8B-8C875803B972}"/>
              </a:ext>
            </a:extLst>
          </p:cNvPr>
          <p:cNvSpPr/>
          <p:nvPr/>
        </p:nvSpPr>
        <p:spPr bwMode="auto">
          <a:xfrm>
            <a:off x="1290950" y="2849190"/>
            <a:ext cx="894839" cy="425792"/>
          </a:xfrm>
          <a:prstGeom prst="wedgeRoundRectCallout">
            <a:avLst>
              <a:gd name="adj1" fmla="val 12718"/>
              <a:gd name="adj2" fmla="val -94061"/>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138" name="メモ 137">
            <a:extLst>
              <a:ext uri="{FF2B5EF4-FFF2-40B4-BE49-F238E27FC236}">
                <a16:creationId xmlns:a16="http://schemas.microsoft.com/office/drawing/2014/main" id="{06E91D98-50A7-2F4D-851F-B9B11910CEDF}"/>
              </a:ext>
            </a:extLst>
          </p:cNvPr>
          <p:cNvSpPr/>
          <p:nvPr/>
        </p:nvSpPr>
        <p:spPr bwMode="auto">
          <a:xfrm>
            <a:off x="7097061" y="5729510"/>
            <a:ext cx="806647" cy="395637"/>
          </a:xfrm>
          <a:prstGeom prst="foldedCorner">
            <a:avLst/>
          </a:prstGeom>
          <a:solidFill>
            <a:schemeClr val="bg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JSON</a:t>
            </a:r>
            <a:endParaRPr kumimoji="1" lang="ja-JP" altLang="en-US" sz="1200" dirty="0" err="1">
              <a:solidFill>
                <a:srgbClr val="000000"/>
              </a:solidFill>
              <a:latin typeface="+mj-ea"/>
              <a:ea typeface="+mj-ea"/>
              <a:cs typeface="Segoe UI" pitchFamily="34" charset="0"/>
            </a:endParaRPr>
          </a:p>
        </p:txBody>
      </p:sp>
      <p:cxnSp>
        <p:nvCxnSpPr>
          <p:cNvPr id="139" name="カギ線コネクタ 46">
            <a:extLst>
              <a:ext uri="{FF2B5EF4-FFF2-40B4-BE49-F238E27FC236}">
                <a16:creationId xmlns:a16="http://schemas.microsoft.com/office/drawing/2014/main" id="{1F1EFC51-E415-C543-BE66-8C8F03514992}"/>
              </a:ext>
            </a:extLst>
          </p:cNvPr>
          <p:cNvCxnSpPr>
            <a:cxnSpLocks/>
            <a:stCxn id="24" idx="3"/>
            <a:endCxn id="57" idx="1"/>
          </p:cNvCxnSpPr>
          <p:nvPr/>
        </p:nvCxnSpPr>
        <p:spPr>
          <a:xfrm>
            <a:off x="1061889" y="3834743"/>
            <a:ext cx="1790478" cy="5811"/>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カギ線コネクタ 46">
            <a:extLst>
              <a:ext uri="{FF2B5EF4-FFF2-40B4-BE49-F238E27FC236}">
                <a16:creationId xmlns:a16="http://schemas.microsoft.com/office/drawing/2014/main" id="{23E36478-7C7D-9746-A6E9-7EE7C0A7F0C6}"/>
              </a:ext>
            </a:extLst>
          </p:cNvPr>
          <p:cNvCxnSpPr>
            <a:cxnSpLocks/>
            <a:stCxn id="81" idx="3"/>
            <a:endCxn id="90" idx="1"/>
          </p:cNvCxnSpPr>
          <p:nvPr/>
        </p:nvCxnSpPr>
        <p:spPr>
          <a:xfrm>
            <a:off x="4885053" y="5323292"/>
            <a:ext cx="5496238" cy="420356"/>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54" name="角丸四角形 53">
            <a:extLst>
              <a:ext uri="{FF2B5EF4-FFF2-40B4-BE49-F238E27FC236}">
                <a16:creationId xmlns:a16="http://schemas.microsoft.com/office/drawing/2014/main" id="{67CFC06D-5822-DC48-B7DA-E4A2709CC66A}"/>
              </a:ext>
            </a:extLst>
          </p:cNvPr>
          <p:cNvSpPr/>
          <p:nvPr/>
        </p:nvSpPr>
        <p:spPr bwMode="auto">
          <a:xfrm>
            <a:off x="3433166" y="4308242"/>
            <a:ext cx="1535774" cy="1277252"/>
          </a:xfrm>
          <a:prstGeom prst="roundRect">
            <a:avLst>
              <a:gd name="adj" fmla="val 979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コンシューマ</a:t>
            </a:r>
            <a:endParaRPr kumimoji="1" lang="en-US" altLang="ja-JP" sz="1200" dirty="0">
              <a:solidFill>
                <a:srgbClr val="000000"/>
              </a:solidFill>
              <a:latin typeface="+mj-ea"/>
              <a:ea typeface="+mj-ea"/>
              <a:cs typeface="Segoe UI" pitchFamily="34" charset="0"/>
            </a:endParaRPr>
          </a:p>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グループ</a:t>
            </a:r>
            <a:endParaRPr kumimoji="1" lang="ja-JP" altLang="en-US" sz="1200" dirty="0" err="1">
              <a:solidFill>
                <a:srgbClr val="000000"/>
              </a:solidFill>
              <a:latin typeface="+mj-ea"/>
              <a:ea typeface="+mj-ea"/>
              <a:cs typeface="Segoe UI" pitchFamily="34" charset="0"/>
            </a:endParaRPr>
          </a:p>
        </p:txBody>
      </p:sp>
      <p:cxnSp>
        <p:nvCxnSpPr>
          <p:cNvPr id="58" name="カギ線コネクタ 46">
            <a:extLst>
              <a:ext uri="{FF2B5EF4-FFF2-40B4-BE49-F238E27FC236}">
                <a16:creationId xmlns:a16="http://schemas.microsoft.com/office/drawing/2014/main" id="{1AA864EB-137A-D649-A0B2-C62A5699DD35}"/>
              </a:ext>
            </a:extLst>
          </p:cNvPr>
          <p:cNvCxnSpPr>
            <a:cxnSpLocks/>
            <a:stCxn id="80" idx="3"/>
          </p:cNvCxnSpPr>
          <p:nvPr/>
        </p:nvCxnSpPr>
        <p:spPr>
          <a:xfrm flipV="1">
            <a:off x="4885053" y="3147527"/>
            <a:ext cx="1034314" cy="1850074"/>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80" name="角丸四角形 79">
            <a:extLst>
              <a:ext uri="{FF2B5EF4-FFF2-40B4-BE49-F238E27FC236}">
                <a16:creationId xmlns:a16="http://schemas.microsoft.com/office/drawing/2014/main" id="{D04E297E-9B06-6A42-A9A7-BA58B26DBEAD}"/>
              </a:ext>
            </a:extLst>
          </p:cNvPr>
          <p:cNvSpPr/>
          <p:nvPr/>
        </p:nvSpPr>
        <p:spPr bwMode="auto">
          <a:xfrm>
            <a:off x="3517053" y="4870759"/>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streamanalytics</a:t>
            </a:r>
            <a:endParaRPr kumimoji="1" lang="ja-JP" altLang="en-US" sz="1200" dirty="0" err="1">
              <a:solidFill>
                <a:srgbClr val="000000"/>
              </a:solidFill>
              <a:latin typeface="+mj-ea"/>
              <a:ea typeface="+mj-ea"/>
              <a:cs typeface="Segoe UI" pitchFamily="34" charset="0"/>
            </a:endParaRPr>
          </a:p>
        </p:txBody>
      </p:sp>
      <p:sp>
        <p:nvSpPr>
          <p:cNvPr id="81" name="角丸四角形 80">
            <a:extLst>
              <a:ext uri="{FF2B5EF4-FFF2-40B4-BE49-F238E27FC236}">
                <a16:creationId xmlns:a16="http://schemas.microsoft.com/office/drawing/2014/main" id="{479457FC-4C77-F042-B2D4-4A66C446944E}"/>
              </a:ext>
            </a:extLst>
          </p:cNvPr>
          <p:cNvSpPr/>
          <p:nvPr/>
        </p:nvSpPr>
        <p:spPr bwMode="auto">
          <a:xfrm>
            <a:off x="3517053" y="5196450"/>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timeseriesinsights</a:t>
            </a:r>
            <a:endParaRPr kumimoji="1" lang="ja-JP" altLang="en-US" sz="1200" dirty="0" err="1">
              <a:solidFill>
                <a:srgbClr val="000000"/>
              </a:solidFill>
              <a:latin typeface="+mj-ea"/>
              <a:ea typeface="+mj-ea"/>
              <a:cs typeface="Segoe UI" pitchFamily="34" charset="0"/>
            </a:endParaRPr>
          </a:p>
        </p:txBody>
      </p:sp>
    </p:spTree>
    <p:extLst>
      <p:ext uri="{BB962C8B-B14F-4D97-AF65-F5344CB8AC3E}">
        <p14:creationId xmlns:p14="http://schemas.microsoft.com/office/powerpoint/2010/main" val="123104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3471A0B-3955-FF41-A352-03D6409793FF}"/>
              </a:ext>
            </a:extLst>
          </p:cNvPr>
          <p:cNvSpPr>
            <a:spLocks noGrp="1"/>
          </p:cNvSpPr>
          <p:nvPr>
            <p:ph type="title"/>
          </p:nvPr>
        </p:nvSpPr>
        <p:spPr/>
        <p:txBody>
          <a:bodyPr/>
          <a:lstStyle/>
          <a:p>
            <a:r>
              <a:rPr lang="en" altLang="ja-JP" dirty="0" err="1"/>
              <a:t>iotedge</a:t>
            </a:r>
            <a:r>
              <a:rPr lang="en" altLang="ja-JP" dirty="0"/>
              <a:t>-device-</a:t>
            </a:r>
            <a:r>
              <a:rPr lang="en" altLang="ja-JP" dirty="0" err="1"/>
              <a:t>list.png</a:t>
            </a:r>
            <a:endParaRPr kumimoji="1" lang="ja-JP" altLang="en-US"/>
          </a:p>
        </p:txBody>
      </p:sp>
      <p:pic>
        <p:nvPicPr>
          <p:cNvPr id="4" name="図 3">
            <a:extLst>
              <a:ext uri="{FF2B5EF4-FFF2-40B4-BE49-F238E27FC236}">
                <a16:creationId xmlns:a16="http://schemas.microsoft.com/office/drawing/2014/main" id="{5FB06C5C-9909-C444-82DB-3A00FC08652D}"/>
              </a:ext>
            </a:extLst>
          </p:cNvPr>
          <p:cNvPicPr>
            <a:picLocks noChangeAspect="1"/>
          </p:cNvPicPr>
          <p:nvPr/>
        </p:nvPicPr>
        <p:blipFill>
          <a:blip r:embed="rId2"/>
          <a:stretch>
            <a:fillRect/>
          </a:stretch>
        </p:blipFill>
        <p:spPr>
          <a:xfrm>
            <a:off x="1944687" y="595312"/>
            <a:ext cx="8547100" cy="5803900"/>
          </a:xfrm>
          <a:prstGeom prst="rect">
            <a:avLst/>
          </a:prstGeom>
          <a:ln>
            <a:solidFill>
              <a:srgbClr val="000000"/>
            </a:solidFill>
          </a:ln>
        </p:spPr>
      </p:pic>
      <p:sp>
        <p:nvSpPr>
          <p:cNvPr id="5" name="正方形/長方形 4">
            <a:extLst>
              <a:ext uri="{FF2B5EF4-FFF2-40B4-BE49-F238E27FC236}">
                <a16:creationId xmlns:a16="http://schemas.microsoft.com/office/drawing/2014/main" id="{523C5199-E993-DD43-B5E8-5390F06E4983}"/>
              </a:ext>
            </a:extLst>
          </p:cNvPr>
          <p:cNvSpPr/>
          <p:nvPr/>
        </p:nvSpPr>
        <p:spPr bwMode="auto">
          <a:xfrm>
            <a:off x="2401813" y="6017542"/>
            <a:ext cx="7848872"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0017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CC9564F-1F0F-6046-9684-BBF12D11108B}"/>
              </a:ext>
            </a:extLst>
          </p:cNvPr>
          <p:cNvSpPr>
            <a:spLocks noGrp="1"/>
          </p:cNvSpPr>
          <p:nvPr>
            <p:ph type="title"/>
          </p:nvPr>
        </p:nvSpPr>
        <p:spPr/>
        <p:txBody>
          <a:bodyPr/>
          <a:lstStyle/>
          <a:p>
            <a:r>
              <a:rPr lang="en" altLang="ja-JP" dirty="0" err="1"/>
              <a:t>iotedge</a:t>
            </a:r>
            <a:r>
              <a:rPr lang="en" altLang="ja-JP" dirty="0"/>
              <a:t>-device-copy-</a:t>
            </a:r>
            <a:r>
              <a:rPr lang="en" altLang="ja-JP" dirty="0" err="1"/>
              <a:t>connectionstring.png</a:t>
            </a:r>
            <a:endParaRPr kumimoji="1" lang="ja-JP" altLang="en-US"/>
          </a:p>
        </p:txBody>
      </p:sp>
      <p:pic>
        <p:nvPicPr>
          <p:cNvPr id="4" name="図 3">
            <a:extLst>
              <a:ext uri="{FF2B5EF4-FFF2-40B4-BE49-F238E27FC236}">
                <a16:creationId xmlns:a16="http://schemas.microsoft.com/office/drawing/2014/main" id="{2477BAFD-A302-C840-AA6B-FCDFA5BD3C1B}"/>
              </a:ext>
            </a:extLst>
          </p:cNvPr>
          <p:cNvPicPr>
            <a:picLocks noChangeAspect="1"/>
          </p:cNvPicPr>
          <p:nvPr/>
        </p:nvPicPr>
        <p:blipFill>
          <a:blip r:embed="rId2"/>
          <a:stretch>
            <a:fillRect/>
          </a:stretch>
        </p:blipFill>
        <p:spPr>
          <a:xfrm>
            <a:off x="179387" y="601402"/>
            <a:ext cx="12077700" cy="5791719"/>
          </a:xfrm>
          <a:prstGeom prst="rect">
            <a:avLst/>
          </a:prstGeom>
          <a:ln>
            <a:solidFill>
              <a:srgbClr val="000000"/>
            </a:solidFill>
          </a:ln>
        </p:spPr>
      </p:pic>
      <p:sp>
        <p:nvSpPr>
          <p:cNvPr id="5" name="正方形/長方形 4">
            <a:extLst>
              <a:ext uri="{FF2B5EF4-FFF2-40B4-BE49-F238E27FC236}">
                <a16:creationId xmlns:a16="http://schemas.microsoft.com/office/drawing/2014/main" id="{F8E366B7-C1FB-0F4E-B340-EE86F982DE70}"/>
              </a:ext>
            </a:extLst>
          </p:cNvPr>
          <p:cNvSpPr/>
          <p:nvPr/>
        </p:nvSpPr>
        <p:spPr bwMode="auto">
          <a:xfrm>
            <a:off x="313581" y="3929310"/>
            <a:ext cx="11737304" cy="72008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1332381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33DA88A-899D-874C-A910-6FEAC1CE17DE}"/>
              </a:ext>
            </a:extLst>
          </p:cNvPr>
          <p:cNvSpPr>
            <a:spLocks noGrp="1"/>
          </p:cNvSpPr>
          <p:nvPr>
            <p:ph type="title"/>
          </p:nvPr>
        </p:nvSpPr>
        <p:spPr/>
        <p:txBody>
          <a:bodyPr/>
          <a:lstStyle/>
          <a:p>
            <a:r>
              <a:rPr lang="en" altLang="ja-JP" dirty="0" err="1"/>
              <a:t>iotedge</a:t>
            </a:r>
            <a:r>
              <a:rPr lang="en" altLang="ja-JP" dirty="0"/>
              <a:t>-device-</a:t>
            </a:r>
            <a:r>
              <a:rPr lang="en" altLang="ja-JP" dirty="0" err="1"/>
              <a:t>refresh.png</a:t>
            </a:r>
            <a:endParaRPr kumimoji="1" lang="ja-JP" altLang="en-US"/>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132138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0796B4C-5AFB-A542-A917-5CEAF62BDB31}"/>
              </a:ext>
            </a:extLst>
          </p:cNvPr>
          <p:cNvSpPr>
            <a:spLocks noGrp="1"/>
          </p:cNvSpPr>
          <p:nvPr>
            <p:ph type="title"/>
          </p:nvPr>
        </p:nvSpPr>
        <p:spPr/>
        <p:txBody>
          <a:bodyPr/>
          <a:lstStyle/>
          <a:p>
            <a:r>
              <a:rPr lang="en" altLang="ja-JP" dirty="0" err="1"/>
              <a:t>iotedge</a:t>
            </a:r>
            <a:r>
              <a:rPr lang="en" altLang="ja-JP" dirty="0"/>
              <a:t>-device-list-</a:t>
            </a:r>
            <a:r>
              <a:rPr lang="en" altLang="ja-JP" dirty="0" err="1"/>
              <a:t>edgeagent.png</a:t>
            </a:r>
            <a:endParaRPr kumimoji="1" lang="ja-JP" altLang="en-US"/>
          </a:p>
        </p:txBody>
      </p:sp>
      <p:pic>
        <p:nvPicPr>
          <p:cNvPr id="8" name="図 7">
            <a:extLst>
              <a:ext uri="{FF2B5EF4-FFF2-40B4-BE49-F238E27FC236}">
                <a16:creationId xmlns:a16="http://schemas.microsoft.com/office/drawing/2014/main" id="{32B8F4FE-7B6E-064D-B6EE-B0C84CABDBA8}"/>
              </a:ext>
            </a:extLst>
          </p:cNvPr>
          <p:cNvPicPr>
            <a:picLocks noChangeAspect="1"/>
          </p:cNvPicPr>
          <p:nvPr/>
        </p:nvPicPr>
        <p:blipFill>
          <a:blip r:embed="rId2"/>
          <a:stretch>
            <a:fillRect/>
          </a:stretch>
        </p:blipFill>
        <p:spPr>
          <a:xfrm>
            <a:off x="1465709" y="1501517"/>
            <a:ext cx="5626100" cy="3991489"/>
          </a:xfrm>
          <a:prstGeom prst="rect">
            <a:avLst/>
          </a:prstGeom>
          <a:ln>
            <a:solidFill>
              <a:srgbClr val="000000"/>
            </a:solidFill>
          </a:ln>
        </p:spPr>
      </p:pic>
      <p:sp>
        <p:nvSpPr>
          <p:cNvPr id="10" name="正方形/長方形 9">
            <a:extLst>
              <a:ext uri="{FF2B5EF4-FFF2-40B4-BE49-F238E27FC236}">
                <a16:creationId xmlns:a16="http://schemas.microsoft.com/office/drawing/2014/main" id="{277B91AC-535A-A240-BCD9-4E5A515B5E5A}"/>
              </a:ext>
            </a:extLst>
          </p:cNvPr>
          <p:cNvSpPr/>
          <p:nvPr/>
        </p:nvSpPr>
        <p:spPr bwMode="auto">
          <a:xfrm>
            <a:off x="1479223" y="5262562"/>
            <a:ext cx="5612585"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27007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C9C3FE1-B326-C846-A177-A3B8A51CF02E}"/>
              </a:ext>
            </a:extLst>
          </p:cNvPr>
          <p:cNvSpPr>
            <a:spLocks noGrp="1"/>
          </p:cNvSpPr>
          <p:nvPr>
            <p:ph type="title"/>
          </p:nvPr>
        </p:nvSpPr>
        <p:spPr/>
        <p:txBody>
          <a:bodyPr/>
          <a:lstStyle/>
          <a:p>
            <a:r>
              <a:rPr lang="en" altLang="ja-JP" dirty="0" err="1"/>
              <a:t>iotedge-simdevice-setmodule.png</a:t>
            </a:r>
            <a:endParaRPr kumimoji="1" lang="ja-JP" altLang="en-US"/>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681733" y="1585013"/>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634061" y="1814536"/>
            <a:ext cx="576064" cy="17055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391939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4AAF1FE-3D66-074C-82C0-885D0F5155DB}"/>
              </a:ext>
            </a:extLst>
          </p:cNvPr>
          <p:cNvSpPr>
            <a:spLocks noGrp="1"/>
          </p:cNvSpPr>
          <p:nvPr>
            <p:ph type="title"/>
          </p:nvPr>
        </p:nvSpPr>
        <p:spPr/>
        <p:txBody>
          <a:bodyPr/>
          <a:lstStyle/>
          <a:p>
            <a:r>
              <a:rPr lang="en" altLang="ja-JP" dirty="0" err="1"/>
              <a:t>iotedge-simdevice-addmodule.png</a:t>
            </a:r>
            <a:endParaRPr kumimoji="1" lang="ja-JP" altLang="en-US"/>
          </a:p>
        </p:txBody>
      </p:sp>
      <p:pic>
        <p:nvPicPr>
          <p:cNvPr id="4" name="図 3">
            <a:extLst>
              <a:ext uri="{FF2B5EF4-FFF2-40B4-BE49-F238E27FC236}">
                <a16:creationId xmlns:a16="http://schemas.microsoft.com/office/drawing/2014/main" id="{610ECAE1-BBFA-1449-894D-37C18D7F255C}"/>
              </a:ext>
            </a:extLst>
          </p:cNvPr>
          <p:cNvPicPr>
            <a:picLocks noChangeAspect="1"/>
          </p:cNvPicPr>
          <p:nvPr/>
        </p:nvPicPr>
        <p:blipFill>
          <a:blip r:embed="rId2"/>
          <a:stretch>
            <a:fillRect/>
          </a:stretch>
        </p:blipFill>
        <p:spPr>
          <a:xfrm>
            <a:off x="570631" y="679201"/>
            <a:ext cx="11295213" cy="6994525"/>
          </a:xfrm>
          <a:prstGeom prst="rect">
            <a:avLst/>
          </a:prstGeom>
          <a:ln>
            <a:solidFill>
              <a:srgbClr val="000000"/>
            </a:solidFill>
          </a:ln>
        </p:spPr>
      </p:pic>
      <p:sp>
        <p:nvSpPr>
          <p:cNvPr id="5" name="正方形/長方形 4">
            <a:extLst>
              <a:ext uri="{FF2B5EF4-FFF2-40B4-BE49-F238E27FC236}">
                <a16:creationId xmlns:a16="http://schemas.microsoft.com/office/drawing/2014/main" id="{B28A5EEC-0B89-7F4C-AE60-935283DB20B3}"/>
              </a:ext>
            </a:extLst>
          </p:cNvPr>
          <p:cNvSpPr/>
          <p:nvPr/>
        </p:nvSpPr>
        <p:spPr bwMode="auto">
          <a:xfrm>
            <a:off x="457598" y="5904655"/>
            <a:ext cx="2664296" cy="864096"/>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37301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EECD75C-8473-9542-ACF7-34D366572EF8}"/>
              </a:ext>
            </a:extLst>
          </p:cNvPr>
          <p:cNvSpPr>
            <a:spLocks noGrp="1"/>
          </p:cNvSpPr>
          <p:nvPr>
            <p:ph type="title"/>
          </p:nvPr>
        </p:nvSpPr>
        <p:spPr/>
        <p:txBody>
          <a:bodyPr/>
          <a:lstStyle/>
          <a:p>
            <a:r>
              <a:rPr lang="en" altLang="ja-JP" dirty="0" err="1"/>
              <a:t>iotedge-simdevice-next.png</a:t>
            </a:r>
            <a:endParaRPr kumimoji="1" lang="ja-JP" altLang="en-US"/>
          </a:p>
        </p:txBody>
      </p:sp>
      <p:pic>
        <p:nvPicPr>
          <p:cNvPr id="6" name="図 5">
            <a:extLst>
              <a:ext uri="{FF2B5EF4-FFF2-40B4-BE49-F238E27FC236}">
                <a16:creationId xmlns:a16="http://schemas.microsoft.com/office/drawing/2014/main" id="{E1958CC5-9D6F-7848-BF2E-482BCEED1DAB}"/>
              </a:ext>
            </a:extLst>
          </p:cNvPr>
          <p:cNvPicPr>
            <a:picLocks noChangeAspect="1"/>
          </p:cNvPicPr>
          <p:nvPr/>
        </p:nvPicPr>
        <p:blipFill>
          <a:blip r:embed="rId2"/>
          <a:stretch>
            <a:fillRect/>
          </a:stretch>
        </p:blipFill>
        <p:spPr>
          <a:xfrm>
            <a:off x="3240087" y="1154112"/>
            <a:ext cx="5956300" cy="4686300"/>
          </a:xfrm>
          <a:prstGeom prst="rect">
            <a:avLst/>
          </a:prstGeom>
          <a:ln>
            <a:solidFill>
              <a:srgbClr val="000000"/>
            </a:solidFill>
          </a:ln>
        </p:spPr>
      </p:pic>
      <p:sp>
        <p:nvSpPr>
          <p:cNvPr id="7" name="正方形/長方形 6">
            <a:extLst>
              <a:ext uri="{FF2B5EF4-FFF2-40B4-BE49-F238E27FC236}">
                <a16:creationId xmlns:a16="http://schemas.microsoft.com/office/drawing/2014/main" id="{B49DD026-4BD0-B84D-868E-2EFF40334B0F}"/>
              </a:ext>
            </a:extLst>
          </p:cNvPr>
          <p:cNvSpPr/>
          <p:nvPr/>
        </p:nvSpPr>
        <p:spPr bwMode="auto">
          <a:xfrm>
            <a:off x="3697957" y="5657502"/>
            <a:ext cx="504056" cy="18291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19032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EE466C-2102-DF4D-8BB5-0AC6E383CD43}"/>
              </a:ext>
            </a:extLst>
          </p:cNvPr>
          <p:cNvSpPr>
            <a:spLocks noGrp="1"/>
          </p:cNvSpPr>
          <p:nvPr>
            <p:ph type="title"/>
          </p:nvPr>
        </p:nvSpPr>
        <p:spPr/>
        <p:txBody>
          <a:bodyPr/>
          <a:lstStyle/>
          <a:p>
            <a:r>
              <a:rPr lang="en" altLang="ja-JP" dirty="0" err="1"/>
              <a:t>iotedge-simdevice-routing.png</a:t>
            </a:r>
            <a:endParaRPr kumimoji="1" lang="ja-JP" altLang="en-US"/>
          </a:p>
        </p:txBody>
      </p:sp>
      <p:pic>
        <p:nvPicPr>
          <p:cNvPr id="4" name="図 3">
            <a:extLst>
              <a:ext uri="{FF2B5EF4-FFF2-40B4-BE49-F238E27FC236}">
                <a16:creationId xmlns:a16="http://schemas.microsoft.com/office/drawing/2014/main" id="{A211B112-1664-A046-A01C-F31FEEAC34F8}"/>
              </a:ext>
            </a:extLst>
          </p:cNvPr>
          <p:cNvPicPr>
            <a:picLocks noChangeAspect="1"/>
          </p:cNvPicPr>
          <p:nvPr/>
        </p:nvPicPr>
        <p:blipFill>
          <a:blip r:embed="rId2"/>
          <a:stretch>
            <a:fillRect/>
          </a:stretch>
        </p:blipFill>
        <p:spPr>
          <a:xfrm>
            <a:off x="4459287" y="2305715"/>
            <a:ext cx="3517900" cy="2383093"/>
          </a:xfrm>
          <a:prstGeom prst="rect">
            <a:avLst/>
          </a:prstGeom>
          <a:ln>
            <a:solidFill>
              <a:srgbClr val="000000"/>
            </a:solidFill>
          </a:ln>
        </p:spPr>
      </p:pic>
      <p:sp>
        <p:nvSpPr>
          <p:cNvPr id="5" name="正方形/長方形 4">
            <a:extLst>
              <a:ext uri="{FF2B5EF4-FFF2-40B4-BE49-F238E27FC236}">
                <a16:creationId xmlns:a16="http://schemas.microsoft.com/office/drawing/2014/main" id="{935F4E16-DAAB-5340-A2F3-2FD72214857F}"/>
              </a:ext>
            </a:extLst>
          </p:cNvPr>
          <p:cNvSpPr/>
          <p:nvPr/>
        </p:nvSpPr>
        <p:spPr bwMode="auto">
          <a:xfrm>
            <a:off x="4742262" y="4571811"/>
            <a:ext cx="288032" cy="12256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02662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12FDCA3-0688-2D46-81CF-01F821E4897B}"/>
              </a:ext>
            </a:extLst>
          </p:cNvPr>
          <p:cNvPicPr>
            <a:picLocks noChangeAspect="1"/>
          </p:cNvPicPr>
          <p:nvPr/>
        </p:nvPicPr>
        <p:blipFill>
          <a:blip r:embed="rId2"/>
          <a:stretch>
            <a:fillRect/>
          </a:stretch>
        </p:blipFill>
        <p:spPr>
          <a:xfrm>
            <a:off x="2167001" y="0"/>
            <a:ext cx="8102473" cy="6994525"/>
          </a:xfrm>
          <a:prstGeom prst="rect">
            <a:avLst/>
          </a:prstGeom>
          <a:ln>
            <a:solidFill>
              <a:srgbClr val="000000"/>
            </a:solidFill>
          </a:ln>
        </p:spPr>
      </p:pic>
    </p:spTree>
    <p:extLst>
      <p:ext uri="{BB962C8B-B14F-4D97-AF65-F5344CB8AC3E}">
        <p14:creationId xmlns:p14="http://schemas.microsoft.com/office/powerpoint/2010/main" val="1072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5AA37EE-79EE-7441-AC3E-6DD7F13837EF}"/>
              </a:ext>
            </a:extLst>
          </p:cNvPr>
          <p:cNvSpPr>
            <a:spLocks noGrp="1"/>
          </p:cNvSpPr>
          <p:nvPr>
            <p:ph type="title"/>
          </p:nvPr>
        </p:nvSpPr>
        <p:spPr/>
        <p:txBody>
          <a:bodyPr/>
          <a:lstStyle/>
          <a:p>
            <a:r>
              <a:rPr lang="en" altLang="ja-JP" dirty="0" err="1"/>
              <a:t>iotedge-simdevice-status.png</a:t>
            </a:r>
            <a:endParaRPr kumimoji="1" lang="ja-JP" altLang="en-US"/>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pic>
        <p:nvPicPr>
          <p:cNvPr id="12" name="図 11">
            <a:extLst>
              <a:ext uri="{FF2B5EF4-FFF2-40B4-BE49-F238E27FC236}">
                <a16:creationId xmlns:a16="http://schemas.microsoft.com/office/drawing/2014/main" id="{88CB5F77-C599-5648-ABCD-E613D53C8735}"/>
              </a:ext>
            </a:extLst>
          </p:cNvPr>
          <p:cNvPicPr>
            <a:picLocks noChangeAspect="1"/>
          </p:cNvPicPr>
          <p:nvPr/>
        </p:nvPicPr>
        <p:blipFill>
          <a:blip r:embed="rId3"/>
          <a:stretch>
            <a:fillRect/>
          </a:stretch>
        </p:blipFill>
        <p:spPr>
          <a:xfrm>
            <a:off x="1465709" y="2357022"/>
            <a:ext cx="5080000" cy="1752600"/>
          </a:xfrm>
          <a:prstGeom prst="rect">
            <a:avLst/>
          </a:prstGeom>
          <a:ln>
            <a:solidFill>
              <a:srgbClr val="000000"/>
            </a:solidFill>
          </a:ln>
        </p:spPr>
      </p:pic>
      <p:sp>
        <p:nvSpPr>
          <p:cNvPr id="13" name="正方形/長方形 12">
            <a:extLst>
              <a:ext uri="{FF2B5EF4-FFF2-40B4-BE49-F238E27FC236}">
                <a16:creationId xmlns:a16="http://schemas.microsoft.com/office/drawing/2014/main" id="{BEA26804-0EC8-4242-B861-466619FEFC27}"/>
              </a:ext>
            </a:extLst>
          </p:cNvPr>
          <p:cNvSpPr/>
          <p:nvPr/>
        </p:nvSpPr>
        <p:spPr bwMode="auto">
          <a:xfrm>
            <a:off x="1493391" y="3713286"/>
            <a:ext cx="4940870"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74458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iotedge-vm-select.png</a:t>
            </a:r>
            <a:endParaRPr kumimoji="1" lang="ja-JP" altLang="en-US"/>
          </a:p>
        </p:txBody>
      </p:sp>
      <p:grpSp>
        <p:nvGrpSpPr>
          <p:cNvPr id="6" name="グループ化 5">
            <a:extLst>
              <a:ext uri="{FF2B5EF4-FFF2-40B4-BE49-F238E27FC236}">
                <a16:creationId xmlns:a16="http://schemas.microsoft.com/office/drawing/2014/main" id="{6810473E-1EAB-D34E-8567-BAA8EAF3D364}"/>
              </a:ext>
            </a:extLst>
          </p:cNvPr>
          <p:cNvGrpSpPr/>
          <p:nvPr/>
        </p:nvGrpSpPr>
        <p:grpSpPr>
          <a:xfrm>
            <a:off x="884237" y="1471612"/>
            <a:ext cx="10668000" cy="4051300"/>
            <a:chOff x="884237" y="1471612"/>
            <a:chExt cx="10668000" cy="4051300"/>
          </a:xfrm>
        </p:grpSpPr>
        <p:pic>
          <p:nvPicPr>
            <p:cNvPr id="4" name="図 3">
              <a:extLst>
                <a:ext uri="{FF2B5EF4-FFF2-40B4-BE49-F238E27FC236}">
                  <a16:creationId xmlns:a16="http://schemas.microsoft.com/office/drawing/2014/main" id="{987AD317-E68B-A54E-B8F4-51EC0EF34628}"/>
                </a:ext>
              </a:extLst>
            </p:cNvPr>
            <p:cNvPicPr>
              <a:picLocks noChangeAspect="1"/>
            </p:cNvPicPr>
            <p:nvPr/>
          </p:nvPicPr>
          <p:blipFill>
            <a:blip r:embed="rId2"/>
            <a:stretch>
              <a:fillRect/>
            </a:stretch>
          </p:blipFill>
          <p:spPr>
            <a:xfrm>
              <a:off x="884237" y="1471612"/>
              <a:ext cx="10668000" cy="4051300"/>
            </a:xfrm>
            <a:prstGeom prst="rect">
              <a:avLst/>
            </a:prstGeom>
            <a:ln>
              <a:solidFill>
                <a:srgbClr val="000000"/>
              </a:solidFill>
            </a:ln>
          </p:spPr>
        </p:pic>
        <p:sp>
          <p:nvSpPr>
            <p:cNvPr id="5" name="正方形/長方形 4">
              <a:extLst>
                <a:ext uri="{FF2B5EF4-FFF2-40B4-BE49-F238E27FC236}">
                  <a16:creationId xmlns:a16="http://schemas.microsoft.com/office/drawing/2014/main" id="{0C3E14A3-9C19-F448-A93C-0B41CF1A4723}"/>
                </a:ext>
              </a:extLst>
            </p:cNvPr>
            <p:cNvSpPr/>
            <p:nvPr/>
          </p:nvSpPr>
          <p:spPr bwMode="auto">
            <a:xfrm>
              <a:off x="1033661" y="4865414"/>
              <a:ext cx="2448272" cy="57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00071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C1EF5BD-87EB-F14E-9ABB-7F367431A756}"/>
              </a:ext>
            </a:extLst>
          </p:cNvPr>
          <p:cNvPicPr>
            <a:picLocks noChangeAspect="1"/>
          </p:cNvPicPr>
          <p:nvPr/>
        </p:nvPicPr>
        <p:blipFill>
          <a:blip r:embed="rId2"/>
          <a:stretch>
            <a:fillRect/>
          </a:stretch>
        </p:blipFill>
        <p:spPr>
          <a:xfrm>
            <a:off x="564330" y="0"/>
            <a:ext cx="11307815" cy="6994525"/>
          </a:xfrm>
          <a:prstGeom prst="rect">
            <a:avLst/>
          </a:prstGeom>
          <a:ln>
            <a:solidFill>
              <a:srgbClr val="000000"/>
            </a:solidFill>
          </a:ln>
        </p:spPr>
      </p:pic>
    </p:spTree>
    <p:extLst>
      <p:ext uri="{BB962C8B-B14F-4D97-AF65-F5344CB8AC3E}">
        <p14:creationId xmlns:p14="http://schemas.microsoft.com/office/powerpoint/2010/main" val="85745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0E8070-01A5-7242-9925-3F58B5A0F2DA}"/>
              </a:ext>
            </a:extLst>
          </p:cNvPr>
          <p:cNvPicPr>
            <a:picLocks noChangeAspect="1"/>
          </p:cNvPicPr>
          <p:nvPr/>
        </p:nvPicPr>
        <p:blipFill>
          <a:blip r:embed="rId2"/>
          <a:stretch>
            <a:fillRect/>
          </a:stretch>
        </p:blipFill>
        <p:spPr>
          <a:xfrm>
            <a:off x="2918198" y="1337022"/>
            <a:ext cx="7150841" cy="3683000"/>
          </a:xfrm>
          <a:prstGeom prst="rect">
            <a:avLst/>
          </a:prstGeom>
          <a:ln>
            <a:solidFill>
              <a:srgbClr val="000000"/>
            </a:solidFill>
          </a:ln>
        </p:spPr>
      </p:pic>
    </p:spTree>
    <p:extLst>
      <p:ext uri="{BB962C8B-B14F-4D97-AF65-F5344CB8AC3E}">
        <p14:creationId xmlns:p14="http://schemas.microsoft.com/office/powerpoint/2010/main" val="3650402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iotedge-vmconfig-basic.png</a:t>
            </a:r>
            <a:endParaRPr kumimoji="1" lang="ja-JP" altLang="en-US"/>
          </a:p>
        </p:txBody>
      </p:sp>
      <p:pic>
        <p:nvPicPr>
          <p:cNvPr id="8" name="図 7">
            <a:extLst>
              <a:ext uri="{FF2B5EF4-FFF2-40B4-BE49-F238E27FC236}">
                <a16:creationId xmlns:a16="http://schemas.microsoft.com/office/drawing/2014/main" id="{10F73939-BF3C-2E40-9405-B9A0311CAC8C}"/>
              </a:ext>
            </a:extLst>
          </p:cNvPr>
          <p:cNvPicPr>
            <a:picLocks noChangeAspect="1"/>
          </p:cNvPicPr>
          <p:nvPr/>
        </p:nvPicPr>
        <p:blipFill>
          <a:blip r:embed="rId2"/>
          <a:stretch>
            <a:fillRect/>
          </a:stretch>
        </p:blipFill>
        <p:spPr>
          <a:xfrm>
            <a:off x="5354141" y="131443"/>
            <a:ext cx="6086931" cy="6994525"/>
          </a:xfrm>
          <a:prstGeom prst="rect">
            <a:avLst/>
          </a:prstGeom>
        </p:spPr>
      </p:pic>
      <p:sp>
        <p:nvSpPr>
          <p:cNvPr id="11" name="正方形/長方形 10">
            <a:extLst>
              <a:ext uri="{FF2B5EF4-FFF2-40B4-BE49-F238E27FC236}">
                <a16:creationId xmlns:a16="http://schemas.microsoft.com/office/drawing/2014/main" id="{779423CE-4ECE-6D40-8D2F-35F44B74298F}"/>
              </a:ext>
            </a:extLst>
          </p:cNvPr>
          <p:cNvSpPr/>
          <p:nvPr/>
        </p:nvSpPr>
        <p:spPr bwMode="auto">
          <a:xfrm>
            <a:off x="8594501" y="882252"/>
            <a:ext cx="2592288" cy="261847"/>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2" name="正方形/長方形 11">
            <a:extLst>
              <a:ext uri="{FF2B5EF4-FFF2-40B4-BE49-F238E27FC236}">
                <a16:creationId xmlns:a16="http://schemas.microsoft.com/office/drawing/2014/main" id="{ECE0ED2D-494D-4241-9221-D873DCEBEF7A}"/>
              </a:ext>
            </a:extLst>
          </p:cNvPr>
          <p:cNvSpPr/>
          <p:nvPr/>
        </p:nvSpPr>
        <p:spPr bwMode="auto">
          <a:xfrm>
            <a:off x="8594501" y="1445223"/>
            <a:ext cx="2592288"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3" name="正方形/長方形 12">
            <a:extLst>
              <a:ext uri="{FF2B5EF4-FFF2-40B4-BE49-F238E27FC236}">
                <a16:creationId xmlns:a16="http://schemas.microsoft.com/office/drawing/2014/main" id="{50EC8B7E-AFD8-FE42-B49A-7F6C62815BA1}"/>
              </a:ext>
            </a:extLst>
          </p:cNvPr>
          <p:cNvSpPr/>
          <p:nvPr/>
        </p:nvSpPr>
        <p:spPr bwMode="auto">
          <a:xfrm>
            <a:off x="8594501" y="2012060"/>
            <a:ext cx="2592288" cy="25720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5" name="正方形/長方形 14">
            <a:extLst>
              <a:ext uri="{FF2B5EF4-FFF2-40B4-BE49-F238E27FC236}">
                <a16:creationId xmlns:a16="http://schemas.microsoft.com/office/drawing/2014/main" id="{5FC388A8-C128-D246-B5CE-E299F5007852}"/>
              </a:ext>
            </a:extLst>
          </p:cNvPr>
          <p:cNvSpPr/>
          <p:nvPr/>
        </p:nvSpPr>
        <p:spPr bwMode="auto">
          <a:xfrm>
            <a:off x="9458597" y="2568398"/>
            <a:ext cx="936104" cy="280791"/>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6" name="正方形/長方形 15">
            <a:extLst>
              <a:ext uri="{FF2B5EF4-FFF2-40B4-BE49-F238E27FC236}">
                <a16:creationId xmlns:a16="http://schemas.microsoft.com/office/drawing/2014/main" id="{C876BF33-9FC0-3042-AF6A-F65ADCEC1FEE}"/>
              </a:ext>
            </a:extLst>
          </p:cNvPr>
          <p:cNvSpPr/>
          <p:nvPr/>
        </p:nvSpPr>
        <p:spPr bwMode="auto">
          <a:xfrm>
            <a:off x="8582069" y="3142093"/>
            <a:ext cx="2604719" cy="211153"/>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7" name="正方形/長方形 16">
            <a:extLst>
              <a:ext uri="{FF2B5EF4-FFF2-40B4-BE49-F238E27FC236}">
                <a16:creationId xmlns:a16="http://schemas.microsoft.com/office/drawing/2014/main" id="{4D6B0D86-CC76-5146-8308-65CF2E6B0065}"/>
              </a:ext>
            </a:extLst>
          </p:cNvPr>
          <p:cNvSpPr/>
          <p:nvPr/>
        </p:nvSpPr>
        <p:spPr bwMode="auto">
          <a:xfrm>
            <a:off x="8582069" y="3722022"/>
            <a:ext cx="2604719" cy="211153"/>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8" name="正方形/長方形 17">
            <a:extLst>
              <a:ext uri="{FF2B5EF4-FFF2-40B4-BE49-F238E27FC236}">
                <a16:creationId xmlns:a16="http://schemas.microsoft.com/office/drawing/2014/main" id="{5E8D5416-FFBD-F243-8D07-536B2BF0237C}"/>
              </a:ext>
            </a:extLst>
          </p:cNvPr>
          <p:cNvSpPr/>
          <p:nvPr/>
        </p:nvSpPr>
        <p:spPr bwMode="auto">
          <a:xfrm>
            <a:off x="8594501" y="5513486"/>
            <a:ext cx="2604719" cy="33127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9" name="正方形/長方形 18">
            <a:extLst>
              <a:ext uri="{FF2B5EF4-FFF2-40B4-BE49-F238E27FC236}">
                <a16:creationId xmlns:a16="http://schemas.microsoft.com/office/drawing/2014/main" id="{D4C6FA88-D932-1C49-B056-FC79B93FD11A}"/>
              </a:ext>
            </a:extLst>
          </p:cNvPr>
          <p:cNvSpPr/>
          <p:nvPr/>
        </p:nvSpPr>
        <p:spPr bwMode="auto">
          <a:xfrm>
            <a:off x="8582068" y="6264889"/>
            <a:ext cx="2604719" cy="25671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20" name="正方形/長方形 19">
            <a:extLst>
              <a:ext uri="{FF2B5EF4-FFF2-40B4-BE49-F238E27FC236}">
                <a16:creationId xmlns:a16="http://schemas.microsoft.com/office/drawing/2014/main" id="{291D2ACD-2579-5640-961E-BC9F23948B58}"/>
              </a:ext>
            </a:extLst>
          </p:cNvPr>
          <p:cNvSpPr/>
          <p:nvPr/>
        </p:nvSpPr>
        <p:spPr bwMode="auto">
          <a:xfrm>
            <a:off x="8624290" y="6686688"/>
            <a:ext cx="978324" cy="25503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31323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iotedge-vmconfig-size.png</a:t>
            </a:r>
            <a:endParaRPr kumimoji="1" lang="ja-JP" altLang="en-US"/>
          </a:p>
        </p:txBody>
      </p:sp>
      <p:pic>
        <p:nvPicPr>
          <p:cNvPr id="7" name="図 6">
            <a:extLst>
              <a:ext uri="{FF2B5EF4-FFF2-40B4-BE49-F238E27FC236}">
                <a16:creationId xmlns:a16="http://schemas.microsoft.com/office/drawing/2014/main" id="{36DAA16D-D976-294E-94AE-AE36047B85C8}"/>
              </a:ext>
            </a:extLst>
          </p:cNvPr>
          <p:cNvPicPr>
            <a:picLocks noChangeAspect="1"/>
          </p:cNvPicPr>
          <p:nvPr/>
        </p:nvPicPr>
        <p:blipFill>
          <a:blip r:embed="rId2"/>
          <a:stretch>
            <a:fillRect/>
          </a:stretch>
        </p:blipFill>
        <p:spPr>
          <a:xfrm>
            <a:off x="4785522" y="-193847"/>
            <a:ext cx="7117885" cy="6994525"/>
          </a:xfrm>
          <a:prstGeom prst="rect">
            <a:avLst/>
          </a:prstGeom>
        </p:spPr>
      </p:pic>
      <p:sp>
        <p:nvSpPr>
          <p:cNvPr id="21" name="正方形/長方形 20">
            <a:extLst>
              <a:ext uri="{FF2B5EF4-FFF2-40B4-BE49-F238E27FC236}">
                <a16:creationId xmlns:a16="http://schemas.microsoft.com/office/drawing/2014/main" id="{7D7719BD-595A-D945-8A65-A088EFE3AEA2}"/>
              </a:ext>
            </a:extLst>
          </p:cNvPr>
          <p:cNvSpPr/>
          <p:nvPr/>
        </p:nvSpPr>
        <p:spPr bwMode="auto">
          <a:xfrm>
            <a:off x="7992879" y="6377582"/>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91678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0E7F22B-8CDC-9041-9180-5008E8F0F77F}"/>
              </a:ext>
            </a:extLst>
          </p:cNvPr>
          <p:cNvSpPr>
            <a:spLocks noGrp="1"/>
          </p:cNvSpPr>
          <p:nvPr>
            <p:ph type="title"/>
          </p:nvPr>
        </p:nvSpPr>
        <p:spPr/>
        <p:txBody>
          <a:bodyPr/>
          <a:lstStyle/>
          <a:p>
            <a:r>
              <a:rPr lang="en" altLang="ja-JP" dirty="0" err="1"/>
              <a:t>iotedge-vmconfig-config.png</a:t>
            </a:r>
            <a:endParaRPr kumimoji="1" lang="ja-JP" altLang="en-US"/>
          </a:p>
        </p:txBody>
      </p:sp>
      <p:pic>
        <p:nvPicPr>
          <p:cNvPr id="5" name="図 4">
            <a:extLst>
              <a:ext uri="{FF2B5EF4-FFF2-40B4-BE49-F238E27FC236}">
                <a16:creationId xmlns:a16="http://schemas.microsoft.com/office/drawing/2014/main" id="{1E9DBAD0-EE00-7F4C-BA6B-3106B435F3E0}"/>
              </a:ext>
            </a:extLst>
          </p:cNvPr>
          <p:cNvPicPr>
            <a:picLocks noChangeAspect="1"/>
          </p:cNvPicPr>
          <p:nvPr/>
        </p:nvPicPr>
        <p:blipFill>
          <a:blip r:embed="rId2"/>
          <a:stretch>
            <a:fillRect/>
          </a:stretch>
        </p:blipFill>
        <p:spPr>
          <a:xfrm>
            <a:off x="6098261" y="-25807"/>
            <a:ext cx="6065942" cy="6986124"/>
          </a:xfrm>
          <a:prstGeom prst="rect">
            <a:avLst/>
          </a:prstGeom>
        </p:spPr>
      </p:pic>
      <p:sp>
        <p:nvSpPr>
          <p:cNvPr id="7" name="正方形/長方形 6">
            <a:extLst>
              <a:ext uri="{FF2B5EF4-FFF2-40B4-BE49-F238E27FC236}">
                <a16:creationId xmlns:a16="http://schemas.microsoft.com/office/drawing/2014/main" id="{24707E25-25E3-5548-A6C5-5BFE4D6B7ACB}"/>
              </a:ext>
            </a:extLst>
          </p:cNvPr>
          <p:cNvSpPr/>
          <p:nvPr/>
        </p:nvSpPr>
        <p:spPr bwMode="auto">
          <a:xfrm>
            <a:off x="9314581" y="6521598"/>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29419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0E7F22B-8CDC-9041-9180-5008E8F0F77F}"/>
              </a:ext>
            </a:extLst>
          </p:cNvPr>
          <p:cNvSpPr>
            <a:spLocks noGrp="1"/>
          </p:cNvSpPr>
          <p:nvPr>
            <p:ph type="title"/>
          </p:nvPr>
        </p:nvSpPr>
        <p:spPr/>
        <p:txBody>
          <a:bodyPr/>
          <a:lstStyle/>
          <a:p>
            <a:r>
              <a:rPr lang="en" altLang="ja-JP" dirty="0" err="1"/>
              <a:t>iotedge-vmconfig-overview.png</a:t>
            </a:r>
            <a:endParaRPr kumimoji="1" lang="ja-JP" altLang="en-US"/>
          </a:p>
        </p:txBody>
      </p:sp>
      <p:pic>
        <p:nvPicPr>
          <p:cNvPr id="4" name="図 3">
            <a:extLst>
              <a:ext uri="{FF2B5EF4-FFF2-40B4-BE49-F238E27FC236}">
                <a16:creationId xmlns:a16="http://schemas.microsoft.com/office/drawing/2014/main" id="{84939AFD-53D3-A44D-BFA1-7FBED41023D2}"/>
              </a:ext>
            </a:extLst>
          </p:cNvPr>
          <p:cNvPicPr>
            <a:picLocks noChangeAspect="1"/>
          </p:cNvPicPr>
          <p:nvPr/>
        </p:nvPicPr>
        <p:blipFill>
          <a:blip r:embed="rId2"/>
          <a:stretch>
            <a:fillRect/>
          </a:stretch>
        </p:blipFill>
        <p:spPr>
          <a:xfrm>
            <a:off x="3265909" y="760958"/>
            <a:ext cx="8685775" cy="6994525"/>
          </a:xfrm>
          <a:prstGeom prst="rect">
            <a:avLst/>
          </a:prstGeom>
        </p:spPr>
      </p:pic>
      <p:sp>
        <p:nvSpPr>
          <p:cNvPr id="7" name="正方形/長方形 6">
            <a:extLst>
              <a:ext uri="{FF2B5EF4-FFF2-40B4-BE49-F238E27FC236}">
                <a16:creationId xmlns:a16="http://schemas.microsoft.com/office/drawing/2014/main" id="{24707E25-25E3-5548-A6C5-5BFE4D6B7ACB}"/>
              </a:ext>
            </a:extLst>
          </p:cNvPr>
          <p:cNvSpPr/>
          <p:nvPr/>
        </p:nvSpPr>
        <p:spPr bwMode="auto">
          <a:xfrm>
            <a:off x="6506269" y="7313686"/>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60564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B612B80-B06A-E24E-A263-5B31D67ECC87}"/>
              </a:ext>
            </a:extLst>
          </p:cNvPr>
          <p:cNvSpPr>
            <a:spLocks noGrp="1"/>
          </p:cNvSpPr>
          <p:nvPr>
            <p:ph type="title"/>
          </p:nvPr>
        </p:nvSpPr>
        <p:spPr/>
        <p:txBody>
          <a:bodyPr/>
          <a:lstStyle/>
          <a:p>
            <a:r>
              <a:rPr lang="en" altLang="ja-JP" dirty="0" err="1"/>
              <a:t>iotedge-vm-sshstring.png</a:t>
            </a:r>
            <a:endParaRPr kumimoji="1" lang="ja-JP" altLang="en-US"/>
          </a:p>
        </p:txBody>
      </p:sp>
      <p:pic>
        <p:nvPicPr>
          <p:cNvPr id="4" name="図 3">
            <a:extLst>
              <a:ext uri="{FF2B5EF4-FFF2-40B4-BE49-F238E27FC236}">
                <a16:creationId xmlns:a16="http://schemas.microsoft.com/office/drawing/2014/main" id="{9A8A8370-0D13-9D4F-A16E-3B73783A5D33}"/>
              </a:ext>
            </a:extLst>
          </p:cNvPr>
          <p:cNvPicPr>
            <a:picLocks noChangeAspect="1"/>
          </p:cNvPicPr>
          <p:nvPr/>
        </p:nvPicPr>
        <p:blipFill>
          <a:blip r:embed="rId2"/>
          <a:stretch>
            <a:fillRect/>
          </a:stretch>
        </p:blipFill>
        <p:spPr>
          <a:xfrm>
            <a:off x="2706134" y="1769070"/>
            <a:ext cx="6946864" cy="3314700"/>
          </a:xfrm>
          <a:prstGeom prst="rect">
            <a:avLst/>
          </a:prstGeom>
          <a:ln>
            <a:solidFill>
              <a:schemeClr val="accent1"/>
            </a:solidFill>
          </a:ln>
        </p:spPr>
      </p:pic>
      <p:sp>
        <p:nvSpPr>
          <p:cNvPr id="9" name="正方形/長方形 8">
            <a:extLst>
              <a:ext uri="{FF2B5EF4-FFF2-40B4-BE49-F238E27FC236}">
                <a16:creationId xmlns:a16="http://schemas.microsoft.com/office/drawing/2014/main" id="{BFB1ECAF-DA4C-F94A-A2BE-B201E4EE10A3}"/>
              </a:ext>
            </a:extLst>
          </p:cNvPr>
          <p:cNvSpPr/>
          <p:nvPr/>
        </p:nvSpPr>
        <p:spPr bwMode="auto">
          <a:xfrm>
            <a:off x="2833861" y="2291452"/>
            <a:ext cx="504056"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0" name="正方形/長方形 9">
            <a:extLst>
              <a:ext uri="{FF2B5EF4-FFF2-40B4-BE49-F238E27FC236}">
                <a16:creationId xmlns:a16="http://schemas.microsoft.com/office/drawing/2014/main" id="{14914818-536C-CA4D-B85D-C3284F29370E}"/>
              </a:ext>
            </a:extLst>
          </p:cNvPr>
          <p:cNvSpPr/>
          <p:nvPr/>
        </p:nvSpPr>
        <p:spPr bwMode="auto">
          <a:xfrm>
            <a:off x="6650285" y="4108908"/>
            <a:ext cx="2880320" cy="20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2" name="正方形/長方形 11">
            <a:extLst>
              <a:ext uri="{FF2B5EF4-FFF2-40B4-BE49-F238E27FC236}">
                <a16:creationId xmlns:a16="http://schemas.microsoft.com/office/drawing/2014/main" id="{0A0B5F89-BF92-754A-AB9D-57F0FC74EE62}"/>
              </a:ext>
            </a:extLst>
          </p:cNvPr>
          <p:cNvSpPr/>
          <p:nvPr/>
        </p:nvSpPr>
        <p:spPr bwMode="auto">
          <a:xfrm>
            <a:off x="7010325" y="2201118"/>
            <a:ext cx="360041" cy="36004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51233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748CEF-C2F9-9549-973A-F19E85DB6C6D}"/>
              </a:ext>
            </a:extLst>
          </p:cNvPr>
          <p:cNvSpPr>
            <a:spLocks noGrp="1"/>
          </p:cNvSpPr>
          <p:nvPr>
            <p:ph type="title"/>
          </p:nvPr>
        </p:nvSpPr>
        <p:spPr/>
        <p:txBody>
          <a:bodyPr/>
          <a:lstStyle/>
          <a:p>
            <a:r>
              <a:rPr lang="en" altLang="ja-JP" dirty="0" err="1"/>
              <a:t>iotedge</a:t>
            </a:r>
            <a:r>
              <a:rPr lang="en" altLang="ja-JP" dirty="0"/>
              <a:t>-device-</a:t>
            </a:r>
            <a:r>
              <a:rPr lang="en" altLang="ja-JP" dirty="0" err="1"/>
              <a:t>add.png</a:t>
            </a:r>
            <a:endParaRPr kumimoji="1" lang="ja-JP" altLang="en-US"/>
          </a:p>
        </p:txBody>
      </p:sp>
      <p:grpSp>
        <p:nvGrpSpPr>
          <p:cNvPr id="10" name="グループ化 9">
            <a:extLst>
              <a:ext uri="{FF2B5EF4-FFF2-40B4-BE49-F238E27FC236}">
                <a16:creationId xmlns:a16="http://schemas.microsoft.com/office/drawing/2014/main" id="{0B424322-EA96-7B49-88E4-930F8BCB64A6}"/>
              </a:ext>
            </a:extLst>
          </p:cNvPr>
          <p:cNvGrpSpPr/>
          <p:nvPr/>
        </p:nvGrpSpPr>
        <p:grpSpPr>
          <a:xfrm>
            <a:off x="439737" y="957262"/>
            <a:ext cx="11557000" cy="5080000"/>
            <a:chOff x="439737" y="957262"/>
            <a:chExt cx="11557000" cy="5080000"/>
          </a:xfrm>
        </p:grpSpPr>
        <p:pic>
          <p:nvPicPr>
            <p:cNvPr id="8" name="図 7">
              <a:extLst>
                <a:ext uri="{FF2B5EF4-FFF2-40B4-BE49-F238E27FC236}">
                  <a16:creationId xmlns:a16="http://schemas.microsoft.com/office/drawing/2014/main" id="{7F447A66-55F4-194B-B069-FE5BACEEE68C}"/>
                </a:ext>
              </a:extLst>
            </p:cNvPr>
            <p:cNvPicPr>
              <a:picLocks noChangeAspect="1"/>
            </p:cNvPicPr>
            <p:nvPr/>
          </p:nvPicPr>
          <p:blipFill>
            <a:blip r:embed="rId2"/>
            <a:stretch>
              <a:fillRect/>
            </a:stretch>
          </p:blipFill>
          <p:spPr>
            <a:xfrm>
              <a:off x="439737" y="957262"/>
              <a:ext cx="11557000" cy="5080000"/>
            </a:xfrm>
            <a:prstGeom prst="rect">
              <a:avLst/>
            </a:prstGeom>
            <a:ln>
              <a:solidFill>
                <a:srgbClr val="000000"/>
              </a:solidFill>
            </a:ln>
          </p:spPr>
        </p:pic>
        <p:sp>
          <p:nvSpPr>
            <p:cNvPr id="9" name="正方形/長方形 8">
              <a:extLst>
                <a:ext uri="{FF2B5EF4-FFF2-40B4-BE49-F238E27FC236}">
                  <a16:creationId xmlns:a16="http://schemas.microsoft.com/office/drawing/2014/main" id="{196842F8-E62B-DC42-86E1-E3784953E841}"/>
                </a:ext>
              </a:extLst>
            </p:cNvPr>
            <p:cNvSpPr/>
            <p:nvPr/>
          </p:nvSpPr>
          <p:spPr bwMode="auto">
            <a:xfrm>
              <a:off x="3913981" y="1029270"/>
              <a:ext cx="2016224" cy="45176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420903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B88A68E-3353-4840-95C9-0BB5F99583F5}"/>
              </a:ext>
            </a:extLst>
          </p:cNvPr>
          <p:cNvSpPr>
            <a:spLocks noGrp="1"/>
          </p:cNvSpPr>
          <p:nvPr>
            <p:ph type="title"/>
          </p:nvPr>
        </p:nvSpPr>
        <p:spPr/>
        <p:txBody>
          <a:bodyPr/>
          <a:lstStyle/>
          <a:p>
            <a:r>
              <a:rPr lang="en" altLang="ja-JP" dirty="0" err="1"/>
              <a:t>iotedge</a:t>
            </a:r>
            <a:r>
              <a:rPr lang="en" altLang="ja-JP" dirty="0"/>
              <a:t>-device-</a:t>
            </a:r>
            <a:r>
              <a:rPr lang="en" altLang="ja-JP" dirty="0" err="1"/>
              <a:t>save.png</a:t>
            </a:r>
            <a:endParaRPr kumimoji="1" lang="ja-JP" altLang="en-US"/>
          </a:p>
        </p:txBody>
      </p:sp>
      <p:pic>
        <p:nvPicPr>
          <p:cNvPr id="4" name="図 3">
            <a:extLst>
              <a:ext uri="{FF2B5EF4-FFF2-40B4-BE49-F238E27FC236}">
                <a16:creationId xmlns:a16="http://schemas.microsoft.com/office/drawing/2014/main" id="{4C15F399-D99B-624C-8585-4B0739617352}"/>
              </a:ext>
            </a:extLst>
          </p:cNvPr>
          <p:cNvPicPr>
            <a:picLocks noChangeAspect="1"/>
          </p:cNvPicPr>
          <p:nvPr/>
        </p:nvPicPr>
        <p:blipFill>
          <a:blip r:embed="rId2"/>
          <a:stretch>
            <a:fillRect/>
          </a:stretch>
        </p:blipFill>
        <p:spPr>
          <a:xfrm>
            <a:off x="4658207" y="0"/>
            <a:ext cx="3120061" cy="6994525"/>
          </a:xfrm>
          <a:prstGeom prst="rect">
            <a:avLst/>
          </a:prstGeom>
          <a:ln>
            <a:solidFill>
              <a:srgbClr val="000000"/>
            </a:solidFill>
          </a:ln>
        </p:spPr>
      </p:pic>
      <p:pic>
        <p:nvPicPr>
          <p:cNvPr id="5" name="図 4">
            <a:extLst>
              <a:ext uri="{FF2B5EF4-FFF2-40B4-BE49-F238E27FC236}">
                <a16:creationId xmlns:a16="http://schemas.microsoft.com/office/drawing/2014/main" id="{D25F14D6-8EE3-1A4E-AA87-E9B0267675A1}"/>
              </a:ext>
            </a:extLst>
          </p:cNvPr>
          <p:cNvPicPr>
            <a:picLocks noChangeAspect="1"/>
          </p:cNvPicPr>
          <p:nvPr/>
        </p:nvPicPr>
        <p:blipFill rotWithShape="1">
          <a:blip r:embed="rId3"/>
          <a:srcRect l="37447" r="37447"/>
          <a:stretch/>
        </p:blipFill>
        <p:spPr>
          <a:xfrm>
            <a:off x="4658207" y="0"/>
            <a:ext cx="3120061" cy="6994525"/>
          </a:xfrm>
          <a:prstGeom prst="rect">
            <a:avLst/>
          </a:prstGeom>
        </p:spPr>
      </p:pic>
    </p:spTree>
    <p:extLst>
      <p:ext uri="{BB962C8B-B14F-4D97-AF65-F5344CB8AC3E}">
        <p14:creationId xmlns:p14="http://schemas.microsoft.com/office/powerpoint/2010/main" val="3076294863"/>
      </p:ext>
    </p:extLst>
  </p:cSld>
  <p:clrMapOvr>
    <a:masterClrMapping/>
  </p:clrMapOvr>
</p:sld>
</file>

<file path=ppt/theme/theme1.xml><?xml version="1.0" encoding="utf-8"?>
<a:theme xmlns:a="http://schemas.openxmlformats.org/drawingml/2006/main" name="MSVID_White_16x9_2012-08-18">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SKK2013">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8" id="{C7293D7A-EDCE-B742-B17E-DECF35AD5421}" vid="{78747F22-316C-434E-95AA-7343A417D2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MSVID_White_16x9_2012-08-18</Template>
  <TotalTime>0</TotalTime>
  <Words>91</Words>
  <Application>Microsoft Macintosh PowerPoint</Application>
  <PresentationFormat>ユーザー設定</PresentationFormat>
  <Paragraphs>42</Paragraphs>
  <Slides>21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ＭＳ Ｐゴシック</vt:lpstr>
      <vt:lpstr>Segoe UI</vt:lpstr>
      <vt:lpstr>Segoe UI Light</vt:lpstr>
      <vt:lpstr>メイリオ</vt:lpstr>
      <vt:lpstr>Arial</vt:lpstr>
      <vt:lpstr>MSVID_White_16x9_2012-08-18</vt:lpstr>
      <vt:lpstr>PowerPoint プレゼンテーション</vt:lpstr>
      <vt:lpstr>iotedge-vm-select.png</vt:lpstr>
      <vt:lpstr>iotedge-vmconfig-basic.png</vt:lpstr>
      <vt:lpstr>iotedge-vmconfig-size.png</vt:lpstr>
      <vt:lpstr>iotedge-vmconfig-config.png</vt:lpstr>
      <vt:lpstr>iotedge-vmconfig-overview.png</vt:lpstr>
      <vt:lpstr>iotedge-vm-sshstring.png</vt:lpstr>
      <vt:lpstr>iotedge-device-add.png</vt:lpstr>
      <vt:lpstr>iotedge-device-save.png</vt:lpstr>
      <vt:lpstr>iotedge-device-list.png</vt:lpstr>
      <vt:lpstr>iotedge-device-copy-connectionstring.png</vt:lpstr>
      <vt:lpstr>iotedge-device-refresh.png</vt:lpstr>
      <vt:lpstr>iotedge-device-list-edgeagent.png</vt:lpstr>
      <vt:lpstr>iotedge-simdevice-setmodule.png</vt:lpstr>
      <vt:lpstr>iotedge-simdevice-addmodule.png</vt:lpstr>
      <vt:lpstr>iotedge-simdevice-next.png</vt:lpstr>
      <vt:lpstr>iotedge-simdevice-routing.png</vt:lpstr>
      <vt:lpstr>PowerPoint プレゼンテーション</vt:lpstr>
      <vt:lpstr>iotedge-simdevice-status.png</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Microsoft Office User</dc:creator>
  <cp:keywords/>
  <dc:description/>
  <cp:lastModifiedBy/>
  <cp:revision>1</cp:revision>
  <dcterms:created xsi:type="dcterms:W3CDTF">2018-07-17T02:40:33Z</dcterms:created>
  <dcterms:modified xsi:type="dcterms:W3CDTF">2018-09-18T18:58:20Z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haruos@microsoft.com</vt:lpwstr>
  </property>
  <property fmtid="{D5CDD505-2E9C-101B-9397-08002B2CF9AE}" pid="6" name="MSIP_Label_f42aa342-8706-4288-bd11-ebb85995028c_SetDate">
    <vt:lpwstr>2017-09-19T00:29:02.4174952+09:00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